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sldIdLst>
    <p:sldId id="256" r:id="rId2"/>
    <p:sldId id="257" r:id="rId3"/>
    <p:sldId id="258" r:id="rId4"/>
    <p:sldId id="259" r:id="rId5"/>
    <p:sldId id="260" r:id="rId6"/>
    <p:sldId id="285" r:id="rId7"/>
    <p:sldId id="261" r:id="rId8"/>
    <p:sldId id="262" r:id="rId9"/>
    <p:sldId id="263" r:id="rId10"/>
    <p:sldId id="264" r:id="rId11"/>
    <p:sldId id="265" r:id="rId12"/>
    <p:sldId id="282" r:id="rId13"/>
    <p:sldId id="281" r:id="rId14"/>
    <p:sldId id="266" r:id="rId15"/>
    <p:sldId id="283" r:id="rId16"/>
    <p:sldId id="286" r:id="rId17"/>
    <p:sldId id="284"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Lst>
  <p:sldSz cx="9144000" cy="6858000" type="screen4x3"/>
  <p:notesSz cx="6858000" cy="9144000"/>
  <p:defaultTextStyle>
    <a:lvl1pPr>
      <a:defRPr sz="1200">
        <a:solidFill>
          <a:srgbClr val="FF99FF"/>
        </a:solidFill>
        <a:latin typeface="Tahoma"/>
        <a:ea typeface="Tahoma"/>
        <a:cs typeface="Tahoma"/>
        <a:sym typeface="Tahoma"/>
      </a:defRPr>
    </a:lvl1pPr>
    <a:lvl2pPr indent="457200">
      <a:defRPr sz="1200">
        <a:solidFill>
          <a:srgbClr val="FF99FF"/>
        </a:solidFill>
        <a:latin typeface="Tahoma"/>
        <a:ea typeface="Tahoma"/>
        <a:cs typeface="Tahoma"/>
        <a:sym typeface="Tahoma"/>
      </a:defRPr>
    </a:lvl2pPr>
    <a:lvl3pPr indent="914400">
      <a:defRPr sz="1200">
        <a:solidFill>
          <a:srgbClr val="FF99FF"/>
        </a:solidFill>
        <a:latin typeface="Tahoma"/>
        <a:ea typeface="Tahoma"/>
        <a:cs typeface="Tahoma"/>
        <a:sym typeface="Tahoma"/>
      </a:defRPr>
    </a:lvl3pPr>
    <a:lvl4pPr indent="1371600">
      <a:defRPr sz="1200">
        <a:solidFill>
          <a:srgbClr val="FF99FF"/>
        </a:solidFill>
        <a:latin typeface="Tahoma"/>
        <a:ea typeface="Tahoma"/>
        <a:cs typeface="Tahoma"/>
        <a:sym typeface="Tahoma"/>
      </a:defRPr>
    </a:lvl4pPr>
    <a:lvl5pPr indent="1828800">
      <a:defRPr sz="1200">
        <a:solidFill>
          <a:srgbClr val="FF99FF"/>
        </a:solidFill>
        <a:latin typeface="Tahoma"/>
        <a:ea typeface="Tahoma"/>
        <a:cs typeface="Tahoma"/>
        <a:sym typeface="Tahoma"/>
      </a:defRPr>
    </a:lvl5pPr>
    <a:lvl6pPr>
      <a:defRPr sz="1200">
        <a:solidFill>
          <a:srgbClr val="FF99FF"/>
        </a:solidFill>
        <a:latin typeface="Tahoma"/>
        <a:ea typeface="Tahoma"/>
        <a:cs typeface="Tahoma"/>
        <a:sym typeface="Tahoma"/>
      </a:defRPr>
    </a:lvl6pPr>
    <a:lvl7pPr>
      <a:defRPr sz="1200">
        <a:solidFill>
          <a:srgbClr val="FF99FF"/>
        </a:solidFill>
        <a:latin typeface="Tahoma"/>
        <a:ea typeface="Tahoma"/>
        <a:cs typeface="Tahoma"/>
        <a:sym typeface="Tahoma"/>
      </a:defRPr>
    </a:lvl7pPr>
    <a:lvl8pPr>
      <a:defRPr sz="1200">
        <a:solidFill>
          <a:srgbClr val="FF99FF"/>
        </a:solidFill>
        <a:latin typeface="Tahoma"/>
        <a:ea typeface="Tahoma"/>
        <a:cs typeface="Tahoma"/>
        <a:sym typeface="Tahoma"/>
      </a:defRPr>
    </a:lvl8pPr>
    <a:lvl9pPr>
      <a:defRPr sz="1200">
        <a:solidFill>
          <a:srgbClr val="FF99FF"/>
        </a:solidFill>
        <a:latin typeface="Tahoma"/>
        <a:ea typeface="Tahoma"/>
        <a:cs typeface="Tahoma"/>
        <a:sym typeface="Tahoma"/>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Tahoma"/>
          <a:ea typeface="Tahoma"/>
          <a:cs typeface="Tahoma"/>
        </a:font>
        <a:srgbClr val="FF99FF"/>
      </a:tcTxStyle>
      <a:tcStyle>
        <a:tcBdr>
          <a:left>
            <a:ln w="12700" cap="flat">
              <a:solidFill>
                <a:srgbClr val="006600"/>
              </a:solidFill>
              <a:prstDash val="solid"/>
              <a:bevel/>
            </a:ln>
          </a:left>
          <a:right>
            <a:ln w="12700" cap="flat">
              <a:solidFill>
                <a:srgbClr val="006600"/>
              </a:solidFill>
              <a:prstDash val="solid"/>
              <a:bevel/>
            </a:ln>
          </a:right>
          <a:top>
            <a:ln w="12700" cap="flat">
              <a:solidFill>
                <a:srgbClr val="006600"/>
              </a:solidFill>
              <a:prstDash val="solid"/>
              <a:bevel/>
            </a:ln>
          </a:top>
          <a:bottom>
            <a:ln w="127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CAD2CA"/>
          </a:solidFill>
        </a:fill>
      </a:tcStyle>
    </a:wholeTbl>
    <a:band2H>
      <a:tcTxStyle/>
      <a:tcStyle>
        <a:tcBdr/>
        <a:fill>
          <a:solidFill>
            <a:srgbClr val="E6EAE6"/>
          </a:solidFill>
        </a:fill>
      </a:tcStyle>
    </a:band2H>
    <a:firstCol>
      <a:tcTxStyle b="on" i="on">
        <a:font>
          <a:latin typeface="Tahoma"/>
          <a:ea typeface="Tahoma"/>
          <a:cs typeface="Tahoma"/>
        </a:font>
        <a:srgbClr val="006600"/>
      </a:tcTxStyle>
      <a:tcStyle>
        <a:tcBdr>
          <a:left>
            <a:ln w="12700" cap="flat">
              <a:solidFill>
                <a:srgbClr val="006600"/>
              </a:solidFill>
              <a:prstDash val="solid"/>
              <a:bevel/>
            </a:ln>
          </a:left>
          <a:right>
            <a:ln w="12700" cap="flat">
              <a:solidFill>
                <a:srgbClr val="006600"/>
              </a:solidFill>
              <a:prstDash val="solid"/>
              <a:bevel/>
            </a:ln>
          </a:right>
          <a:top>
            <a:ln w="12700" cap="flat">
              <a:solidFill>
                <a:srgbClr val="006600"/>
              </a:solidFill>
              <a:prstDash val="solid"/>
              <a:bevel/>
            </a:ln>
          </a:top>
          <a:bottom>
            <a:ln w="127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006600"/>
          </a:solidFill>
        </a:fill>
      </a:tcStyle>
    </a:firstCol>
    <a:lastRow>
      <a:tcTxStyle b="on" i="on">
        <a:font>
          <a:latin typeface="Tahoma"/>
          <a:ea typeface="Tahoma"/>
          <a:cs typeface="Tahoma"/>
        </a:font>
        <a:srgbClr val="006600"/>
      </a:tcTxStyle>
      <a:tcStyle>
        <a:tcBdr>
          <a:left>
            <a:ln w="12700" cap="flat">
              <a:solidFill>
                <a:srgbClr val="006600"/>
              </a:solidFill>
              <a:prstDash val="solid"/>
              <a:bevel/>
            </a:ln>
          </a:left>
          <a:right>
            <a:ln w="12700" cap="flat">
              <a:solidFill>
                <a:srgbClr val="006600"/>
              </a:solidFill>
              <a:prstDash val="solid"/>
              <a:bevel/>
            </a:ln>
          </a:right>
          <a:top>
            <a:ln w="38100" cap="flat">
              <a:solidFill>
                <a:srgbClr val="006600"/>
              </a:solidFill>
              <a:prstDash val="solid"/>
              <a:bevel/>
            </a:ln>
          </a:top>
          <a:bottom>
            <a:ln w="127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006600"/>
          </a:solidFill>
        </a:fill>
      </a:tcStyle>
    </a:lastRow>
    <a:firstRow>
      <a:tcTxStyle b="on" i="on">
        <a:font>
          <a:latin typeface="Tahoma"/>
          <a:ea typeface="Tahoma"/>
          <a:cs typeface="Tahoma"/>
        </a:font>
        <a:srgbClr val="006600"/>
      </a:tcTxStyle>
      <a:tcStyle>
        <a:tcBdr>
          <a:left>
            <a:ln w="12700" cap="flat">
              <a:solidFill>
                <a:srgbClr val="006600"/>
              </a:solidFill>
              <a:prstDash val="solid"/>
              <a:bevel/>
            </a:ln>
          </a:left>
          <a:right>
            <a:ln w="12700" cap="flat">
              <a:solidFill>
                <a:srgbClr val="006600"/>
              </a:solidFill>
              <a:prstDash val="solid"/>
              <a:bevel/>
            </a:ln>
          </a:right>
          <a:top>
            <a:ln w="12700" cap="flat">
              <a:solidFill>
                <a:srgbClr val="006600"/>
              </a:solidFill>
              <a:prstDash val="solid"/>
              <a:bevel/>
            </a:ln>
          </a:top>
          <a:bottom>
            <a:ln w="381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006600"/>
          </a:solidFill>
        </a:fill>
      </a:tcStyle>
    </a:firstRow>
  </a:tblStyle>
  <a:tblStyle styleId="{C7B018BB-80A7-4F77-B60F-C8B233D01FF8}" styleName="">
    <a:tblBg/>
    <a:wholeTbl>
      <a:tcTxStyle b="on" i="on">
        <a:font>
          <a:latin typeface="Tahoma"/>
          <a:ea typeface="Tahoma"/>
          <a:cs typeface="Tahoma"/>
        </a:font>
        <a:srgbClr val="FF99FF"/>
      </a:tcTxStyle>
      <a:tcStyle>
        <a:tcBdr>
          <a:left>
            <a:ln w="12700" cap="flat">
              <a:solidFill>
                <a:srgbClr val="006600"/>
              </a:solidFill>
              <a:prstDash val="solid"/>
              <a:bevel/>
            </a:ln>
          </a:left>
          <a:right>
            <a:ln w="12700" cap="flat">
              <a:solidFill>
                <a:srgbClr val="006600"/>
              </a:solidFill>
              <a:prstDash val="solid"/>
              <a:bevel/>
            </a:ln>
          </a:right>
          <a:top>
            <a:ln w="12700" cap="flat">
              <a:solidFill>
                <a:srgbClr val="006600"/>
              </a:solidFill>
              <a:prstDash val="solid"/>
              <a:bevel/>
            </a:ln>
          </a:top>
          <a:bottom>
            <a:ln w="127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FFEBFF"/>
          </a:solidFill>
        </a:fill>
      </a:tcStyle>
    </a:wholeTbl>
    <a:band2H>
      <a:tcTxStyle/>
      <a:tcStyle>
        <a:tcBdr/>
        <a:fill>
          <a:solidFill>
            <a:srgbClr val="FFF5FF"/>
          </a:solidFill>
        </a:fill>
      </a:tcStyle>
    </a:band2H>
    <a:firstCol>
      <a:tcTxStyle b="on" i="on">
        <a:font>
          <a:latin typeface="Tahoma"/>
          <a:ea typeface="Tahoma"/>
          <a:cs typeface="Tahoma"/>
        </a:font>
        <a:srgbClr val="006600"/>
      </a:tcTxStyle>
      <a:tcStyle>
        <a:tcBdr>
          <a:left>
            <a:ln w="12700" cap="flat">
              <a:solidFill>
                <a:srgbClr val="006600"/>
              </a:solidFill>
              <a:prstDash val="solid"/>
              <a:bevel/>
            </a:ln>
          </a:left>
          <a:right>
            <a:ln w="12700" cap="flat">
              <a:solidFill>
                <a:srgbClr val="006600"/>
              </a:solidFill>
              <a:prstDash val="solid"/>
              <a:bevel/>
            </a:ln>
          </a:right>
          <a:top>
            <a:ln w="12700" cap="flat">
              <a:solidFill>
                <a:srgbClr val="006600"/>
              </a:solidFill>
              <a:prstDash val="solid"/>
              <a:bevel/>
            </a:ln>
          </a:top>
          <a:bottom>
            <a:ln w="127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FFC9FF"/>
          </a:solidFill>
        </a:fill>
      </a:tcStyle>
    </a:firstCol>
    <a:lastRow>
      <a:tcTxStyle b="on" i="on">
        <a:font>
          <a:latin typeface="Tahoma"/>
          <a:ea typeface="Tahoma"/>
          <a:cs typeface="Tahoma"/>
        </a:font>
        <a:srgbClr val="006600"/>
      </a:tcTxStyle>
      <a:tcStyle>
        <a:tcBdr>
          <a:left>
            <a:ln w="12700" cap="flat">
              <a:solidFill>
                <a:srgbClr val="006600"/>
              </a:solidFill>
              <a:prstDash val="solid"/>
              <a:bevel/>
            </a:ln>
          </a:left>
          <a:right>
            <a:ln w="12700" cap="flat">
              <a:solidFill>
                <a:srgbClr val="006600"/>
              </a:solidFill>
              <a:prstDash val="solid"/>
              <a:bevel/>
            </a:ln>
          </a:right>
          <a:top>
            <a:ln w="38100" cap="flat">
              <a:solidFill>
                <a:srgbClr val="006600"/>
              </a:solidFill>
              <a:prstDash val="solid"/>
              <a:bevel/>
            </a:ln>
          </a:top>
          <a:bottom>
            <a:ln w="127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FFC9FF"/>
          </a:solidFill>
        </a:fill>
      </a:tcStyle>
    </a:lastRow>
    <a:firstRow>
      <a:tcTxStyle b="on" i="on">
        <a:font>
          <a:latin typeface="Tahoma"/>
          <a:ea typeface="Tahoma"/>
          <a:cs typeface="Tahoma"/>
        </a:font>
        <a:srgbClr val="006600"/>
      </a:tcTxStyle>
      <a:tcStyle>
        <a:tcBdr>
          <a:left>
            <a:ln w="12700" cap="flat">
              <a:solidFill>
                <a:srgbClr val="006600"/>
              </a:solidFill>
              <a:prstDash val="solid"/>
              <a:bevel/>
            </a:ln>
          </a:left>
          <a:right>
            <a:ln w="12700" cap="flat">
              <a:solidFill>
                <a:srgbClr val="006600"/>
              </a:solidFill>
              <a:prstDash val="solid"/>
              <a:bevel/>
            </a:ln>
          </a:right>
          <a:top>
            <a:ln w="12700" cap="flat">
              <a:solidFill>
                <a:srgbClr val="006600"/>
              </a:solidFill>
              <a:prstDash val="solid"/>
              <a:bevel/>
            </a:ln>
          </a:top>
          <a:bottom>
            <a:ln w="381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FFC9FF"/>
          </a:solidFill>
        </a:fill>
      </a:tcStyle>
    </a:firstRow>
  </a:tblStyle>
  <a:tblStyle styleId="{EEE7283C-3CF3-47DC-8721-378D4A62B228}" styleName="">
    <a:tblBg/>
    <a:wholeTbl>
      <a:tcTxStyle b="on" i="on">
        <a:font>
          <a:latin typeface="Tahoma"/>
          <a:ea typeface="Tahoma"/>
          <a:cs typeface="Tahoma"/>
        </a:font>
        <a:srgbClr val="FF99FF"/>
      </a:tcTxStyle>
      <a:tcStyle>
        <a:tcBdr>
          <a:left>
            <a:ln w="12700" cap="flat">
              <a:solidFill>
                <a:srgbClr val="006600"/>
              </a:solidFill>
              <a:prstDash val="solid"/>
              <a:bevel/>
            </a:ln>
          </a:left>
          <a:right>
            <a:ln w="12700" cap="flat">
              <a:solidFill>
                <a:srgbClr val="006600"/>
              </a:solidFill>
              <a:prstDash val="solid"/>
              <a:bevel/>
            </a:ln>
          </a:right>
          <a:top>
            <a:ln w="12700" cap="flat">
              <a:solidFill>
                <a:srgbClr val="006600"/>
              </a:solidFill>
              <a:prstDash val="solid"/>
              <a:bevel/>
            </a:ln>
          </a:top>
          <a:bottom>
            <a:ln w="127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CCCCDA"/>
          </a:solidFill>
        </a:fill>
      </a:tcStyle>
    </a:wholeTbl>
    <a:band2H>
      <a:tcTxStyle/>
      <a:tcStyle>
        <a:tcBdr/>
        <a:fill>
          <a:solidFill>
            <a:srgbClr val="E7E7ED"/>
          </a:solidFill>
        </a:fill>
      </a:tcStyle>
    </a:band2H>
    <a:firstCol>
      <a:tcTxStyle b="on" i="on">
        <a:font>
          <a:latin typeface="Tahoma"/>
          <a:ea typeface="Tahoma"/>
          <a:cs typeface="Tahoma"/>
        </a:font>
        <a:srgbClr val="006600"/>
      </a:tcTxStyle>
      <a:tcStyle>
        <a:tcBdr>
          <a:left>
            <a:ln w="12700" cap="flat">
              <a:solidFill>
                <a:srgbClr val="006600"/>
              </a:solidFill>
              <a:prstDash val="solid"/>
              <a:bevel/>
            </a:ln>
          </a:left>
          <a:right>
            <a:ln w="12700" cap="flat">
              <a:solidFill>
                <a:srgbClr val="006600"/>
              </a:solidFill>
              <a:prstDash val="solid"/>
              <a:bevel/>
            </a:ln>
          </a:right>
          <a:top>
            <a:ln w="12700" cap="flat">
              <a:solidFill>
                <a:srgbClr val="006600"/>
              </a:solidFill>
              <a:prstDash val="solid"/>
              <a:bevel/>
            </a:ln>
          </a:top>
          <a:bottom>
            <a:ln w="127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2E2E8B"/>
          </a:solidFill>
        </a:fill>
      </a:tcStyle>
    </a:firstCol>
    <a:lastRow>
      <a:tcTxStyle b="on" i="on">
        <a:font>
          <a:latin typeface="Tahoma"/>
          <a:ea typeface="Tahoma"/>
          <a:cs typeface="Tahoma"/>
        </a:font>
        <a:srgbClr val="006600"/>
      </a:tcTxStyle>
      <a:tcStyle>
        <a:tcBdr>
          <a:left>
            <a:ln w="12700" cap="flat">
              <a:solidFill>
                <a:srgbClr val="006600"/>
              </a:solidFill>
              <a:prstDash val="solid"/>
              <a:bevel/>
            </a:ln>
          </a:left>
          <a:right>
            <a:ln w="12700" cap="flat">
              <a:solidFill>
                <a:srgbClr val="006600"/>
              </a:solidFill>
              <a:prstDash val="solid"/>
              <a:bevel/>
            </a:ln>
          </a:right>
          <a:top>
            <a:ln w="38100" cap="flat">
              <a:solidFill>
                <a:srgbClr val="006600"/>
              </a:solidFill>
              <a:prstDash val="solid"/>
              <a:bevel/>
            </a:ln>
          </a:top>
          <a:bottom>
            <a:ln w="127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2E2E8B"/>
          </a:solidFill>
        </a:fill>
      </a:tcStyle>
    </a:lastRow>
    <a:firstRow>
      <a:tcTxStyle b="on" i="on">
        <a:font>
          <a:latin typeface="Tahoma"/>
          <a:ea typeface="Tahoma"/>
          <a:cs typeface="Tahoma"/>
        </a:font>
        <a:srgbClr val="006600"/>
      </a:tcTxStyle>
      <a:tcStyle>
        <a:tcBdr>
          <a:left>
            <a:ln w="12700" cap="flat">
              <a:solidFill>
                <a:srgbClr val="006600"/>
              </a:solidFill>
              <a:prstDash val="solid"/>
              <a:bevel/>
            </a:ln>
          </a:left>
          <a:right>
            <a:ln w="12700" cap="flat">
              <a:solidFill>
                <a:srgbClr val="006600"/>
              </a:solidFill>
              <a:prstDash val="solid"/>
              <a:bevel/>
            </a:ln>
          </a:right>
          <a:top>
            <a:ln w="12700" cap="flat">
              <a:solidFill>
                <a:srgbClr val="006600"/>
              </a:solidFill>
              <a:prstDash val="solid"/>
              <a:bevel/>
            </a:ln>
          </a:top>
          <a:bottom>
            <a:ln w="381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2E2E8B"/>
          </a:solidFill>
        </a:fill>
      </a:tcStyle>
    </a:firstRow>
  </a:tblStyle>
  <a:tblStyle styleId="{CF821DB8-F4EB-4A41-A1BA-3FCAFE7338EE}" styleName="">
    <a:tblBg/>
    <a:wholeTbl>
      <a:tcTxStyle b="on" i="on">
        <a:font>
          <a:latin typeface="Tahoma"/>
          <a:ea typeface="Tahoma"/>
          <a:cs typeface="Tahoma"/>
        </a:font>
        <a:srgbClr val="FF99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EFFF"/>
          </a:solidFill>
        </a:fill>
      </a:tcStyle>
    </a:wholeTbl>
    <a:band2H>
      <a:tcTxStyle/>
      <a:tcStyle>
        <a:tcBdr/>
        <a:fill>
          <a:solidFill>
            <a:srgbClr val="006600"/>
          </a:solidFill>
        </a:fill>
      </a:tcStyle>
    </a:band2H>
    <a:firstCol>
      <a:tcTxStyle b="on" i="on">
        <a:font>
          <a:latin typeface="Tahoma"/>
          <a:ea typeface="Tahoma"/>
          <a:cs typeface="Tahoma"/>
        </a:font>
        <a:srgbClr val="0066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6600"/>
          </a:solidFill>
        </a:fill>
      </a:tcStyle>
    </a:firstCol>
    <a:lastRow>
      <a:tcTxStyle b="on" i="on">
        <a:font>
          <a:latin typeface="Tahoma"/>
          <a:ea typeface="Tahoma"/>
          <a:cs typeface="Tahoma"/>
        </a:font>
        <a:srgbClr val="FF99FF"/>
      </a:tcTxStyle>
      <a:tcStyle>
        <a:tcBdr>
          <a:left>
            <a:ln w="12700" cap="flat">
              <a:noFill/>
              <a:miter lim="400000"/>
            </a:ln>
          </a:left>
          <a:right>
            <a:ln w="12700" cap="flat">
              <a:noFill/>
              <a:miter lim="400000"/>
            </a:ln>
          </a:right>
          <a:top>
            <a:ln w="50800" cap="flat">
              <a:solidFill>
                <a:srgbClr val="FF99FF"/>
              </a:solidFill>
              <a:prstDash val="solid"/>
              <a:bevel/>
            </a:ln>
          </a:top>
          <a:bottom>
            <a:ln w="25400" cap="flat">
              <a:solidFill>
                <a:srgbClr val="FF99FF"/>
              </a:solidFill>
              <a:prstDash val="solid"/>
              <a:bevel/>
            </a:ln>
          </a:bottom>
          <a:insideH>
            <a:ln w="12700" cap="flat">
              <a:noFill/>
              <a:miter lim="400000"/>
            </a:ln>
          </a:insideH>
          <a:insideV>
            <a:ln w="12700" cap="flat">
              <a:noFill/>
              <a:miter lim="400000"/>
            </a:ln>
          </a:insideV>
        </a:tcBdr>
        <a:fill>
          <a:solidFill>
            <a:srgbClr val="006600"/>
          </a:solidFill>
        </a:fill>
      </a:tcStyle>
    </a:lastRow>
    <a:firstRow>
      <a:tcTxStyle b="on" i="on">
        <a:font>
          <a:latin typeface="Tahoma"/>
          <a:ea typeface="Tahoma"/>
          <a:cs typeface="Tahoma"/>
        </a:font>
        <a:srgbClr val="006600"/>
      </a:tcTxStyle>
      <a:tcStyle>
        <a:tcBdr>
          <a:left>
            <a:ln w="12700" cap="flat">
              <a:noFill/>
              <a:miter lim="400000"/>
            </a:ln>
          </a:left>
          <a:right>
            <a:ln w="12700" cap="flat">
              <a:noFill/>
              <a:miter lim="400000"/>
            </a:ln>
          </a:right>
          <a:top>
            <a:ln w="25400" cap="flat">
              <a:solidFill>
                <a:srgbClr val="FF99FF"/>
              </a:solidFill>
              <a:prstDash val="solid"/>
              <a:bevel/>
            </a:ln>
          </a:top>
          <a:bottom>
            <a:ln w="25400" cap="flat">
              <a:solidFill>
                <a:srgbClr val="FF99FF"/>
              </a:solidFill>
              <a:prstDash val="solid"/>
              <a:bevel/>
            </a:ln>
          </a:bottom>
          <a:insideH>
            <a:ln w="12700" cap="flat">
              <a:noFill/>
              <a:miter lim="400000"/>
            </a:ln>
          </a:insideH>
          <a:insideV>
            <a:ln w="12700" cap="flat">
              <a:noFill/>
              <a:miter lim="400000"/>
            </a:ln>
          </a:insideV>
        </a:tcBdr>
        <a:fill>
          <a:solidFill>
            <a:srgbClr val="006600"/>
          </a:solidFill>
        </a:fill>
      </a:tcStyle>
    </a:firstRow>
  </a:tblStyle>
  <a:tblStyle styleId="{33BA23B1-9221-436E-865A-0063620EA4FD}" styleName="">
    <a:tblBg/>
    <a:wholeTbl>
      <a:tcTxStyle b="on" i="on">
        <a:font>
          <a:latin typeface="Tahoma"/>
          <a:ea typeface="Tahoma"/>
          <a:cs typeface="Tahoma"/>
        </a:font>
        <a:srgbClr val="FF99FF"/>
      </a:tcTxStyle>
      <a:tcStyle>
        <a:tcBdr>
          <a:left>
            <a:ln w="12700" cap="flat">
              <a:solidFill>
                <a:srgbClr val="006600"/>
              </a:solidFill>
              <a:prstDash val="solid"/>
              <a:bevel/>
            </a:ln>
          </a:left>
          <a:right>
            <a:ln w="12700" cap="flat">
              <a:solidFill>
                <a:srgbClr val="006600"/>
              </a:solidFill>
              <a:prstDash val="solid"/>
              <a:bevel/>
            </a:ln>
          </a:right>
          <a:top>
            <a:ln w="12700" cap="flat">
              <a:solidFill>
                <a:srgbClr val="006600"/>
              </a:solidFill>
              <a:prstDash val="solid"/>
              <a:bevel/>
            </a:ln>
          </a:top>
          <a:bottom>
            <a:ln w="127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FFDDFF"/>
          </a:solidFill>
        </a:fill>
      </a:tcStyle>
    </a:wholeTbl>
    <a:band2H>
      <a:tcTxStyle/>
      <a:tcStyle>
        <a:tcBdr/>
        <a:fill>
          <a:solidFill>
            <a:srgbClr val="FFEFFF"/>
          </a:solidFill>
        </a:fill>
      </a:tcStyle>
    </a:band2H>
    <a:firstCol>
      <a:tcTxStyle b="on" i="on">
        <a:font>
          <a:latin typeface="Tahoma"/>
          <a:ea typeface="Tahoma"/>
          <a:cs typeface="Tahoma"/>
        </a:font>
        <a:srgbClr val="006600"/>
      </a:tcTxStyle>
      <a:tcStyle>
        <a:tcBdr>
          <a:left>
            <a:ln w="12700" cap="flat">
              <a:solidFill>
                <a:srgbClr val="006600"/>
              </a:solidFill>
              <a:prstDash val="solid"/>
              <a:bevel/>
            </a:ln>
          </a:left>
          <a:right>
            <a:ln w="12700" cap="flat">
              <a:solidFill>
                <a:srgbClr val="006600"/>
              </a:solidFill>
              <a:prstDash val="solid"/>
              <a:bevel/>
            </a:ln>
          </a:right>
          <a:top>
            <a:ln w="12700" cap="flat">
              <a:solidFill>
                <a:srgbClr val="006600"/>
              </a:solidFill>
              <a:prstDash val="solid"/>
              <a:bevel/>
            </a:ln>
          </a:top>
          <a:bottom>
            <a:ln w="127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FF99FF"/>
          </a:solidFill>
        </a:fill>
      </a:tcStyle>
    </a:firstCol>
    <a:lastRow>
      <a:tcTxStyle b="on" i="on">
        <a:font>
          <a:latin typeface="Tahoma"/>
          <a:ea typeface="Tahoma"/>
          <a:cs typeface="Tahoma"/>
        </a:font>
        <a:srgbClr val="006600"/>
      </a:tcTxStyle>
      <a:tcStyle>
        <a:tcBdr>
          <a:left>
            <a:ln w="12700" cap="flat">
              <a:solidFill>
                <a:srgbClr val="006600"/>
              </a:solidFill>
              <a:prstDash val="solid"/>
              <a:bevel/>
            </a:ln>
          </a:left>
          <a:right>
            <a:ln w="12700" cap="flat">
              <a:solidFill>
                <a:srgbClr val="006600"/>
              </a:solidFill>
              <a:prstDash val="solid"/>
              <a:bevel/>
            </a:ln>
          </a:right>
          <a:top>
            <a:ln w="38100" cap="flat">
              <a:solidFill>
                <a:srgbClr val="006600"/>
              </a:solidFill>
              <a:prstDash val="solid"/>
              <a:bevel/>
            </a:ln>
          </a:top>
          <a:bottom>
            <a:ln w="127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FF99FF"/>
          </a:solidFill>
        </a:fill>
      </a:tcStyle>
    </a:lastRow>
    <a:firstRow>
      <a:tcTxStyle b="on" i="on">
        <a:font>
          <a:latin typeface="Tahoma"/>
          <a:ea typeface="Tahoma"/>
          <a:cs typeface="Tahoma"/>
        </a:font>
        <a:srgbClr val="006600"/>
      </a:tcTxStyle>
      <a:tcStyle>
        <a:tcBdr>
          <a:left>
            <a:ln w="12700" cap="flat">
              <a:solidFill>
                <a:srgbClr val="006600"/>
              </a:solidFill>
              <a:prstDash val="solid"/>
              <a:bevel/>
            </a:ln>
          </a:left>
          <a:right>
            <a:ln w="12700" cap="flat">
              <a:solidFill>
                <a:srgbClr val="006600"/>
              </a:solidFill>
              <a:prstDash val="solid"/>
              <a:bevel/>
            </a:ln>
          </a:right>
          <a:top>
            <a:ln w="12700" cap="flat">
              <a:solidFill>
                <a:srgbClr val="006600"/>
              </a:solidFill>
              <a:prstDash val="solid"/>
              <a:bevel/>
            </a:ln>
          </a:top>
          <a:bottom>
            <a:ln w="381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FF99FF"/>
          </a:solidFill>
        </a:fill>
      </a:tcStyle>
    </a:firstRow>
  </a:tblStyle>
  <a:tblStyle styleId="{2708684C-4D16-4618-839F-0558EEFCDFE6}" styleName="">
    <a:tblBg/>
    <a:wholeTbl>
      <a:tcTxStyle b="on" i="on">
        <a:font>
          <a:latin typeface="Tahoma"/>
          <a:ea typeface="Tahoma"/>
          <a:cs typeface="Tahoma"/>
        </a:font>
        <a:srgbClr val="006600"/>
      </a:tcTxStyle>
      <a:tcStyle>
        <a:tcBdr>
          <a:left>
            <a:ln w="12700" cap="flat">
              <a:solidFill>
                <a:srgbClr val="006600"/>
              </a:solidFill>
              <a:prstDash val="solid"/>
              <a:bevel/>
            </a:ln>
          </a:left>
          <a:right>
            <a:ln w="12700" cap="flat">
              <a:solidFill>
                <a:srgbClr val="006600"/>
              </a:solidFill>
              <a:prstDash val="solid"/>
              <a:bevel/>
            </a:ln>
          </a:right>
          <a:top>
            <a:ln w="12700" cap="flat">
              <a:solidFill>
                <a:srgbClr val="006600"/>
              </a:solidFill>
              <a:prstDash val="solid"/>
              <a:bevel/>
            </a:ln>
          </a:top>
          <a:bottom>
            <a:ln w="127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006600">
              <a:alpha val="20000"/>
            </a:srgbClr>
          </a:solidFill>
        </a:fill>
      </a:tcStyle>
    </a:wholeTbl>
    <a:band2H>
      <a:tcTxStyle/>
      <a:tcStyle>
        <a:tcBdr/>
        <a:fill>
          <a:solidFill>
            <a:srgbClr val="FFFFFF"/>
          </a:solidFill>
        </a:fill>
      </a:tcStyle>
    </a:band2H>
    <a:firstCol>
      <a:tcTxStyle b="on" i="on">
        <a:font>
          <a:latin typeface="Tahoma"/>
          <a:ea typeface="Tahoma"/>
          <a:cs typeface="Tahoma"/>
        </a:font>
        <a:srgbClr val="006600"/>
      </a:tcTxStyle>
      <a:tcStyle>
        <a:tcBdr>
          <a:left>
            <a:ln w="12700" cap="flat">
              <a:solidFill>
                <a:srgbClr val="006600"/>
              </a:solidFill>
              <a:prstDash val="solid"/>
              <a:bevel/>
            </a:ln>
          </a:left>
          <a:right>
            <a:ln w="12700" cap="flat">
              <a:solidFill>
                <a:srgbClr val="006600"/>
              </a:solidFill>
              <a:prstDash val="solid"/>
              <a:bevel/>
            </a:ln>
          </a:right>
          <a:top>
            <a:ln w="12700" cap="flat">
              <a:solidFill>
                <a:srgbClr val="006600"/>
              </a:solidFill>
              <a:prstDash val="solid"/>
              <a:bevel/>
            </a:ln>
          </a:top>
          <a:bottom>
            <a:ln w="127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solidFill>
            <a:srgbClr val="006600">
              <a:alpha val="20000"/>
            </a:srgbClr>
          </a:solidFill>
        </a:fill>
      </a:tcStyle>
    </a:firstCol>
    <a:lastRow>
      <a:tcTxStyle b="on" i="on">
        <a:font>
          <a:latin typeface="Tahoma"/>
          <a:ea typeface="Tahoma"/>
          <a:cs typeface="Tahoma"/>
        </a:font>
        <a:srgbClr val="006600"/>
      </a:tcTxStyle>
      <a:tcStyle>
        <a:tcBdr>
          <a:left>
            <a:ln w="12700" cap="flat">
              <a:solidFill>
                <a:srgbClr val="006600"/>
              </a:solidFill>
              <a:prstDash val="solid"/>
              <a:bevel/>
            </a:ln>
          </a:left>
          <a:right>
            <a:ln w="12700" cap="flat">
              <a:solidFill>
                <a:srgbClr val="006600"/>
              </a:solidFill>
              <a:prstDash val="solid"/>
              <a:bevel/>
            </a:ln>
          </a:right>
          <a:top>
            <a:ln w="50800" cap="flat">
              <a:solidFill>
                <a:srgbClr val="006600"/>
              </a:solidFill>
              <a:prstDash val="solid"/>
              <a:bevel/>
            </a:ln>
          </a:top>
          <a:bottom>
            <a:ln w="127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noFill/>
        </a:fill>
      </a:tcStyle>
    </a:lastRow>
    <a:firstRow>
      <a:tcTxStyle b="on" i="on">
        <a:font>
          <a:latin typeface="Tahoma"/>
          <a:ea typeface="Tahoma"/>
          <a:cs typeface="Tahoma"/>
        </a:font>
        <a:srgbClr val="006600"/>
      </a:tcTxStyle>
      <a:tcStyle>
        <a:tcBdr>
          <a:left>
            <a:ln w="12700" cap="flat">
              <a:solidFill>
                <a:srgbClr val="006600"/>
              </a:solidFill>
              <a:prstDash val="solid"/>
              <a:bevel/>
            </a:ln>
          </a:left>
          <a:right>
            <a:ln w="12700" cap="flat">
              <a:solidFill>
                <a:srgbClr val="006600"/>
              </a:solidFill>
              <a:prstDash val="solid"/>
              <a:bevel/>
            </a:ln>
          </a:right>
          <a:top>
            <a:ln w="12700" cap="flat">
              <a:solidFill>
                <a:srgbClr val="006600"/>
              </a:solidFill>
              <a:prstDash val="solid"/>
              <a:bevel/>
            </a:ln>
          </a:top>
          <a:bottom>
            <a:ln w="25400" cap="flat">
              <a:solidFill>
                <a:srgbClr val="006600"/>
              </a:solidFill>
              <a:prstDash val="solid"/>
              <a:bevel/>
            </a:ln>
          </a:bottom>
          <a:insideH>
            <a:ln w="12700" cap="flat">
              <a:solidFill>
                <a:srgbClr val="006600"/>
              </a:solidFill>
              <a:prstDash val="solid"/>
              <a:bevel/>
            </a:ln>
          </a:insideH>
          <a:insideV>
            <a:ln w="12700" cap="flat">
              <a:solidFill>
                <a:srgbClr val="0066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79" y="319"/>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Shape 13"/>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14" name="Shape 14"/>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077703893"/>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7" name="Shape 7"/>
          <p:cNvSpPr>
            <a:spLocks noGrp="1"/>
          </p:cNvSpPr>
          <p:nvPr>
            <p:ph type="title"/>
          </p:nvPr>
        </p:nvSpPr>
        <p:spPr>
          <a:xfrm>
            <a:off x="914400" y="914400"/>
            <a:ext cx="7772400" cy="2362200"/>
          </a:xfrm>
          <a:prstGeom prst="rect">
            <a:avLst/>
          </a:prstGeom>
        </p:spPr>
        <p:txBody>
          <a:bodyPr/>
          <a:lstStyle>
            <a:lvl1pPr>
              <a:defRPr sz="4800"/>
            </a:lvl1pPr>
          </a:lstStyle>
          <a:p>
            <a:pPr lvl="0">
              <a:defRPr sz="1800">
                <a:solidFill>
                  <a:srgbClr val="000000"/>
                </a:solidFill>
                <a:effectLst/>
              </a:defRPr>
            </a:pPr>
            <a:r>
              <a:rPr sz="4800">
                <a:solidFill>
                  <a:srgbClr val="CC0000"/>
                </a:solidFill>
                <a:effectLst>
                  <a:outerShdw blurRad="12700" dist="25400" dir="2700000" rotWithShape="0">
                    <a:srgbClr val="DDDDDD"/>
                  </a:outerShdw>
                </a:effectLst>
              </a:rPr>
              <a:t>Title Text</a:t>
            </a:r>
          </a:p>
        </p:txBody>
      </p:sp>
      <p:sp>
        <p:nvSpPr>
          <p:cNvPr id="8" name="Shape 8"/>
          <p:cNvSpPr>
            <a:spLocks noGrp="1"/>
          </p:cNvSpPr>
          <p:nvPr>
            <p:ph type="body" idx="1"/>
          </p:nvPr>
        </p:nvSpPr>
        <p:spPr>
          <a:xfrm>
            <a:off x="914400" y="3276600"/>
            <a:ext cx="6400800" cy="3581400"/>
          </a:xfrm>
          <a:prstGeom prst="rect">
            <a:avLst/>
          </a:prstGeom>
          <a:effectLst>
            <a:outerShdw blurRad="63500" dist="76199" dir="2319567" rotWithShape="0">
              <a:srgbClr val="808080">
                <a:alpha val="75000"/>
              </a:srgbClr>
            </a:outerShdw>
          </a:effectLst>
        </p:spPr>
        <p:txBody>
          <a:bodyPr/>
          <a:lstStyle>
            <a:lvl1pPr marL="0" indent="39687">
              <a:buClrTx/>
              <a:buSzTx/>
              <a:buFontTx/>
              <a:buNone/>
            </a:lvl1pPr>
            <a:lvl2pPr marL="0" indent="446087">
              <a:buClrTx/>
              <a:buSzTx/>
              <a:buFontTx/>
              <a:buNone/>
            </a:lvl2pPr>
            <a:lvl3pPr marL="0" indent="903287">
              <a:buClrTx/>
              <a:buSzTx/>
              <a:buFontTx/>
              <a:buNone/>
            </a:lvl3pPr>
            <a:lvl4pPr marL="0" indent="1360487">
              <a:buClrTx/>
              <a:buSzTx/>
              <a:buFontTx/>
              <a:buNone/>
            </a:lvl4pPr>
            <a:lvl5pPr marL="0" indent="1817687">
              <a:buClrTx/>
              <a:buSzTx/>
              <a:buFontTx/>
              <a:buNone/>
            </a:lvl5pPr>
          </a:lstStyle>
          <a:p>
            <a:pPr lvl="0">
              <a:defRPr sz="1800">
                <a:solidFill>
                  <a:srgbClr val="000000"/>
                </a:solidFill>
                <a:effectLst/>
              </a:defRPr>
            </a:pPr>
            <a:r>
              <a:rPr sz="3000">
                <a:solidFill>
                  <a:srgbClr val="006600"/>
                </a:solidFill>
                <a:effectLst>
                  <a:outerShdw blurRad="12700" dist="25400" dir="2700000" rotWithShape="0">
                    <a:srgbClr val="DDDDDD"/>
                  </a:outerShdw>
                </a:effectLst>
              </a:rPr>
              <a:t>Body Level One</a:t>
            </a:r>
          </a:p>
          <a:p>
            <a:pPr lvl="1">
              <a:defRPr sz="1800">
                <a:solidFill>
                  <a:srgbClr val="000000"/>
                </a:solidFill>
                <a:effectLst/>
              </a:defRPr>
            </a:pPr>
            <a:r>
              <a:rPr sz="3000">
                <a:solidFill>
                  <a:srgbClr val="006600"/>
                </a:solidFill>
                <a:effectLst>
                  <a:outerShdw blurRad="12700" dist="25400" dir="2700000" rotWithShape="0">
                    <a:srgbClr val="DDDDDD"/>
                  </a:outerShdw>
                </a:effectLst>
              </a:rPr>
              <a:t>Body Level Two</a:t>
            </a:r>
          </a:p>
          <a:p>
            <a:pPr lvl="2">
              <a:defRPr sz="1800">
                <a:solidFill>
                  <a:srgbClr val="000000"/>
                </a:solidFill>
                <a:effectLst/>
              </a:defRPr>
            </a:pPr>
            <a:r>
              <a:rPr sz="3000">
                <a:solidFill>
                  <a:srgbClr val="006600"/>
                </a:solidFill>
                <a:effectLst>
                  <a:outerShdw blurRad="12700" dist="25400" dir="2700000" rotWithShape="0">
                    <a:srgbClr val="DDDDDD"/>
                  </a:outerShdw>
                </a:effectLst>
              </a:rPr>
              <a:t>Body Level Three</a:t>
            </a:r>
          </a:p>
          <a:p>
            <a:pPr lvl="3">
              <a:defRPr sz="1800">
                <a:solidFill>
                  <a:srgbClr val="000000"/>
                </a:solidFill>
                <a:effectLst/>
              </a:defRPr>
            </a:pPr>
            <a:r>
              <a:rPr sz="3000">
                <a:solidFill>
                  <a:srgbClr val="006600"/>
                </a:solidFill>
                <a:effectLst>
                  <a:outerShdw blurRad="12700" dist="25400" dir="2700000" rotWithShape="0">
                    <a:srgbClr val="DDDDDD"/>
                  </a:outerShdw>
                </a:effectLst>
              </a:rPr>
              <a:t>Body Level Four</a:t>
            </a:r>
          </a:p>
          <a:p>
            <a:pPr lvl="4">
              <a:defRPr sz="1800">
                <a:solidFill>
                  <a:srgbClr val="000000"/>
                </a:solidFill>
                <a:effectLst/>
              </a:defRPr>
            </a:pPr>
            <a:r>
              <a:rPr sz="3000">
                <a:solidFill>
                  <a:srgbClr val="006600"/>
                </a:solidFill>
                <a:effectLst>
                  <a:outerShdw blurRad="12700" dist="25400" dir="2700000" rotWithShape="0">
                    <a:srgbClr val="DDDDDD"/>
                  </a:outerShdw>
                </a:effectLst>
              </a:rPr>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0" name="Shape 10"/>
          <p:cNvSpPr>
            <a:spLocks noGrp="1"/>
          </p:cNvSpPr>
          <p:nvPr>
            <p:ph type="sldNum" sz="quarter" idx="2"/>
          </p:nvPr>
        </p:nvSpPr>
        <p:spPr>
          <a:prstGeom prst="rect">
            <a:avLst/>
          </a:prstGeom>
        </p:spPr>
        <p:txBody>
          <a:bodyPr/>
          <a:lstStyle/>
          <a:p>
            <a:pPr lvl="0"/>
            <a:fld id="{86CB4B4D-7CA3-9044-876B-883B54F8677D}" type="slidenum">
              <a:t>‹#›</a:t>
            </a:fld>
            <a:endParaRPr/>
          </a:p>
        </p:txBody>
      </p:sp>
      <p:sp>
        <p:nvSpPr>
          <p:cNvPr id="11" name="Shape 11"/>
          <p:cNvSpPr>
            <a:spLocks noGrp="1"/>
          </p:cNvSpPr>
          <p:nvPr>
            <p:ph type="title"/>
          </p:nvPr>
        </p:nvSpPr>
        <p:spPr>
          <a:prstGeom prst="rect">
            <a:avLst/>
          </a:prstGeom>
        </p:spPr>
        <p:txBody>
          <a:bodyPr/>
          <a:lstStyle/>
          <a:p>
            <a:pPr lvl="0">
              <a:defRPr sz="1800">
                <a:solidFill>
                  <a:srgbClr val="000000"/>
                </a:solidFill>
                <a:effectLst/>
              </a:defRPr>
            </a:pPr>
            <a:r>
              <a:rPr sz="4200">
                <a:solidFill>
                  <a:srgbClr val="CC0000"/>
                </a:solidFill>
                <a:effectLst>
                  <a:outerShdw blurRad="12700" dist="25400" dir="2700000" rotWithShape="0">
                    <a:srgbClr val="DDDDDD"/>
                  </a:outerShdw>
                </a:effectLst>
              </a:rPr>
              <a:t>Title Text</a:t>
            </a:r>
          </a:p>
        </p:txBody>
      </p:sp>
      <p:sp>
        <p:nvSpPr>
          <p:cNvPr id="12" name="Shape 12"/>
          <p:cNvSpPr>
            <a:spLocks noGrp="1"/>
          </p:cNvSpPr>
          <p:nvPr>
            <p:ph type="body" idx="1"/>
          </p:nvPr>
        </p:nvSpPr>
        <p:spPr>
          <a:prstGeom prst="rect">
            <a:avLst/>
          </a:prstGeom>
        </p:spPr>
        <p:txBody>
          <a:bodyPr/>
          <a:lstStyle/>
          <a:p>
            <a:pPr lvl="0">
              <a:defRPr sz="1800">
                <a:solidFill>
                  <a:srgbClr val="000000"/>
                </a:solidFill>
                <a:effectLst/>
              </a:defRPr>
            </a:pPr>
            <a:r>
              <a:rPr sz="3000">
                <a:solidFill>
                  <a:srgbClr val="006600"/>
                </a:solidFill>
                <a:effectLst>
                  <a:outerShdw blurRad="12700" dist="25400" dir="2700000" rotWithShape="0">
                    <a:srgbClr val="DDDDDD"/>
                  </a:outerShdw>
                </a:effectLst>
              </a:rPr>
              <a:t>Body Level One</a:t>
            </a:r>
          </a:p>
          <a:p>
            <a:pPr lvl="1">
              <a:defRPr sz="1800">
                <a:solidFill>
                  <a:srgbClr val="000000"/>
                </a:solidFill>
                <a:effectLst/>
              </a:defRPr>
            </a:pPr>
            <a:r>
              <a:rPr sz="3000">
                <a:solidFill>
                  <a:srgbClr val="006600"/>
                </a:solidFill>
                <a:effectLst>
                  <a:outerShdw blurRad="12700" dist="25400" dir="2700000" rotWithShape="0">
                    <a:srgbClr val="DDDDDD"/>
                  </a:outerShdw>
                </a:effectLst>
              </a:rPr>
              <a:t>Body Level Two</a:t>
            </a:r>
          </a:p>
          <a:p>
            <a:pPr lvl="2">
              <a:defRPr sz="1800">
                <a:solidFill>
                  <a:srgbClr val="000000"/>
                </a:solidFill>
                <a:effectLst/>
              </a:defRPr>
            </a:pPr>
            <a:r>
              <a:rPr sz="3000">
                <a:solidFill>
                  <a:srgbClr val="006600"/>
                </a:solidFill>
                <a:effectLst>
                  <a:outerShdw blurRad="12700" dist="25400" dir="2700000" rotWithShape="0">
                    <a:srgbClr val="DDDDDD"/>
                  </a:outerShdw>
                </a:effectLst>
              </a:rPr>
              <a:t>Body Level Three</a:t>
            </a:r>
          </a:p>
          <a:p>
            <a:pPr lvl="3">
              <a:defRPr sz="1800">
                <a:solidFill>
                  <a:srgbClr val="000000"/>
                </a:solidFill>
                <a:effectLst/>
              </a:defRPr>
            </a:pPr>
            <a:r>
              <a:rPr sz="3000">
                <a:solidFill>
                  <a:srgbClr val="006600"/>
                </a:solidFill>
                <a:effectLst>
                  <a:outerShdw blurRad="12700" dist="25400" dir="2700000" rotWithShape="0">
                    <a:srgbClr val="DDDDDD"/>
                  </a:outerShdw>
                </a:effectLst>
              </a:rPr>
              <a:t>Body Level Four</a:t>
            </a:r>
          </a:p>
          <a:p>
            <a:pPr lvl="4">
              <a:defRPr sz="1800">
                <a:solidFill>
                  <a:srgbClr val="000000"/>
                </a:solidFill>
                <a:effectLst/>
              </a:defRPr>
            </a:pPr>
            <a:r>
              <a:rPr sz="3000">
                <a:solidFill>
                  <a:srgbClr val="006600"/>
                </a:solidFill>
                <a:effectLst>
                  <a:outerShdw blurRad="12700" dist="25400" dir="2700000" rotWithShape="0">
                    <a:srgbClr val="DDDDDD"/>
                  </a:outerShdw>
                </a:effectLst>
              </a:rPr>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8F8F8"/>
            </a:gs>
            <a:gs pos="100000">
              <a:srgbClr val="FFCC65"/>
            </a:gs>
          </a:gsLst>
          <a:lin ang="16200000" scaled="0"/>
        </a:grad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4536375" y="6248400"/>
            <a:ext cx="298262" cy="307340"/>
          </a:xfrm>
          <a:prstGeom prst="rect">
            <a:avLst/>
          </a:prstGeom>
          <a:ln w="12700">
            <a:miter lim="400000"/>
          </a:ln>
        </p:spPr>
        <p:txBody>
          <a:bodyPr wrap="none" lIns="45719" rIns="45719">
            <a:spAutoFit/>
          </a:bodyPr>
          <a:lstStyle>
            <a:lvl1pPr algn="ctr">
              <a:defRPr sz="1400">
                <a:solidFill>
                  <a:srgbClr val="006600"/>
                </a:solidFill>
              </a:defRPr>
            </a:lvl1pPr>
          </a:lstStyle>
          <a:p>
            <a:pPr lvl="0"/>
            <a:fld id="{86CB4B4D-7CA3-9044-876B-883B54F8677D}" type="slidenum">
              <a:t>‹#›</a:t>
            </a:fld>
            <a:endParaRPr/>
          </a:p>
        </p:txBody>
      </p:sp>
      <p:sp>
        <p:nvSpPr>
          <p:cNvPr id="3" name="Shape 3"/>
          <p:cNvSpPr>
            <a:spLocks noGrp="1"/>
          </p:cNvSpPr>
          <p:nvPr>
            <p:ph type="title"/>
          </p:nvPr>
        </p:nvSpPr>
        <p:spPr>
          <a:xfrm>
            <a:off x="914400" y="76200"/>
            <a:ext cx="7315200" cy="22098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lstStyle/>
          <a:p>
            <a:pPr lvl="0">
              <a:defRPr sz="1800">
                <a:solidFill>
                  <a:srgbClr val="000000"/>
                </a:solidFill>
                <a:effectLst/>
              </a:defRPr>
            </a:pPr>
            <a:r>
              <a:rPr sz="4200">
                <a:solidFill>
                  <a:srgbClr val="CC0000"/>
                </a:solidFill>
                <a:effectLst>
                  <a:outerShdw blurRad="12700" dist="25400" dir="2700000" rotWithShape="0">
                    <a:srgbClr val="DDDDDD"/>
                  </a:outerShdw>
                </a:effectLst>
              </a:rPr>
              <a:t>Title Text</a:t>
            </a:r>
          </a:p>
        </p:txBody>
      </p:sp>
      <p:sp>
        <p:nvSpPr>
          <p:cNvPr id="4" name="Shape 4"/>
          <p:cNvSpPr>
            <a:spLocks noGrp="1"/>
          </p:cNvSpPr>
          <p:nvPr>
            <p:ph type="body" idx="1"/>
          </p:nvPr>
        </p:nvSpPr>
        <p:spPr>
          <a:xfrm>
            <a:off x="914400" y="2286000"/>
            <a:ext cx="7543800" cy="4572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lvl="0">
              <a:defRPr sz="1800">
                <a:solidFill>
                  <a:srgbClr val="000000"/>
                </a:solidFill>
                <a:effectLst/>
              </a:defRPr>
            </a:pPr>
            <a:r>
              <a:rPr sz="3000">
                <a:solidFill>
                  <a:srgbClr val="006600"/>
                </a:solidFill>
                <a:effectLst>
                  <a:outerShdw blurRad="12700" dist="25400" dir="2700000" rotWithShape="0">
                    <a:srgbClr val="DDDDDD"/>
                  </a:outerShdw>
                </a:effectLst>
              </a:rPr>
              <a:t>Body Level One</a:t>
            </a:r>
          </a:p>
          <a:p>
            <a:pPr lvl="1">
              <a:defRPr sz="1800">
                <a:solidFill>
                  <a:srgbClr val="000000"/>
                </a:solidFill>
                <a:effectLst/>
              </a:defRPr>
            </a:pPr>
            <a:r>
              <a:rPr sz="3000">
                <a:solidFill>
                  <a:srgbClr val="006600"/>
                </a:solidFill>
                <a:effectLst>
                  <a:outerShdw blurRad="12700" dist="25400" dir="2700000" rotWithShape="0">
                    <a:srgbClr val="DDDDDD"/>
                  </a:outerShdw>
                </a:effectLst>
              </a:rPr>
              <a:t>Body Level Two</a:t>
            </a:r>
          </a:p>
          <a:p>
            <a:pPr lvl="2">
              <a:defRPr sz="1800">
                <a:solidFill>
                  <a:srgbClr val="000000"/>
                </a:solidFill>
                <a:effectLst/>
              </a:defRPr>
            </a:pPr>
            <a:r>
              <a:rPr sz="3000">
                <a:solidFill>
                  <a:srgbClr val="006600"/>
                </a:solidFill>
                <a:effectLst>
                  <a:outerShdw blurRad="12700" dist="25400" dir="2700000" rotWithShape="0">
                    <a:srgbClr val="DDDDDD"/>
                  </a:outerShdw>
                </a:effectLst>
              </a:rPr>
              <a:t>Body Level Three</a:t>
            </a:r>
          </a:p>
          <a:p>
            <a:pPr lvl="3">
              <a:defRPr sz="1800">
                <a:solidFill>
                  <a:srgbClr val="000000"/>
                </a:solidFill>
                <a:effectLst/>
              </a:defRPr>
            </a:pPr>
            <a:r>
              <a:rPr sz="3000">
                <a:solidFill>
                  <a:srgbClr val="006600"/>
                </a:solidFill>
                <a:effectLst>
                  <a:outerShdw blurRad="12700" dist="25400" dir="2700000" rotWithShape="0">
                    <a:srgbClr val="DDDDDD"/>
                  </a:outerShdw>
                </a:effectLst>
              </a:rPr>
              <a:t>Body Level Four</a:t>
            </a:r>
          </a:p>
          <a:p>
            <a:pPr lvl="4">
              <a:defRPr sz="1800">
                <a:solidFill>
                  <a:srgbClr val="000000"/>
                </a:solidFill>
                <a:effectLst/>
              </a:defRPr>
            </a:pPr>
            <a:r>
              <a:rPr sz="3000">
                <a:solidFill>
                  <a:srgbClr val="006600"/>
                </a:solidFill>
                <a:effectLst>
                  <a:outerShdw blurRad="12700" dist="25400" dir="2700000" rotWithShape="0">
                    <a:srgbClr val="DDDDDD"/>
                  </a:outerShdw>
                </a:effectLst>
              </a:rPr>
              <a:t>Body Level Five</a:t>
            </a: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Lst>
  <p:transition spd="med"/>
  <p:txStyles>
    <p:titleStyle>
      <a:lvl1pPr indent="39687">
        <a:lnSpc>
          <a:spcPct val="85000"/>
        </a:lnSpc>
        <a:defRPr sz="4200">
          <a:solidFill>
            <a:srgbClr val="CC0000"/>
          </a:solidFill>
          <a:effectLst>
            <a:outerShdw blurRad="12700" dist="25400" dir="2700000" rotWithShape="0">
              <a:srgbClr val="DDDDDD"/>
            </a:outerShdw>
          </a:effectLst>
          <a:latin typeface="Tahoma"/>
          <a:ea typeface="Tahoma"/>
          <a:cs typeface="Tahoma"/>
          <a:sym typeface="Tahoma"/>
        </a:defRPr>
      </a:lvl1pPr>
      <a:lvl2pPr indent="39687">
        <a:lnSpc>
          <a:spcPct val="85000"/>
        </a:lnSpc>
        <a:defRPr sz="4200">
          <a:solidFill>
            <a:srgbClr val="CC0000"/>
          </a:solidFill>
          <a:effectLst>
            <a:outerShdw blurRad="12700" dist="25400" dir="2700000" rotWithShape="0">
              <a:srgbClr val="DDDDDD"/>
            </a:outerShdw>
          </a:effectLst>
          <a:latin typeface="Tahoma"/>
          <a:ea typeface="Tahoma"/>
          <a:cs typeface="Tahoma"/>
          <a:sym typeface="Tahoma"/>
        </a:defRPr>
      </a:lvl2pPr>
      <a:lvl3pPr indent="39687">
        <a:lnSpc>
          <a:spcPct val="85000"/>
        </a:lnSpc>
        <a:defRPr sz="4200">
          <a:solidFill>
            <a:srgbClr val="CC0000"/>
          </a:solidFill>
          <a:effectLst>
            <a:outerShdw blurRad="12700" dist="25400" dir="2700000" rotWithShape="0">
              <a:srgbClr val="DDDDDD"/>
            </a:outerShdw>
          </a:effectLst>
          <a:latin typeface="Tahoma"/>
          <a:ea typeface="Tahoma"/>
          <a:cs typeface="Tahoma"/>
          <a:sym typeface="Tahoma"/>
        </a:defRPr>
      </a:lvl3pPr>
      <a:lvl4pPr indent="39687">
        <a:lnSpc>
          <a:spcPct val="85000"/>
        </a:lnSpc>
        <a:defRPr sz="4200">
          <a:solidFill>
            <a:srgbClr val="CC0000"/>
          </a:solidFill>
          <a:effectLst>
            <a:outerShdw blurRad="12700" dist="25400" dir="2700000" rotWithShape="0">
              <a:srgbClr val="DDDDDD"/>
            </a:outerShdw>
          </a:effectLst>
          <a:latin typeface="Tahoma"/>
          <a:ea typeface="Tahoma"/>
          <a:cs typeface="Tahoma"/>
          <a:sym typeface="Tahoma"/>
        </a:defRPr>
      </a:lvl4pPr>
      <a:lvl5pPr indent="39687">
        <a:lnSpc>
          <a:spcPct val="85000"/>
        </a:lnSpc>
        <a:defRPr sz="4200">
          <a:solidFill>
            <a:srgbClr val="CC0000"/>
          </a:solidFill>
          <a:effectLst>
            <a:outerShdw blurRad="12700" dist="25400" dir="2700000" rotWithShape="0">
              <a:srgbClr val="DDDDDD"/>
            </a:outerShdw>
          </a:effectLst>
          <a:latin typeface="Tahoma"/>
          <a:ea typeface="Tahoma"/>
          <a:cs typeface="Tahoma"/>
          <a:sym typeface="Tahoma"/>
        </a:defRPr>
      </a:lvl5pPr>
      <a:lvl6pPr indent="496887">
        <a:lnSpc>
          <a:spcPct val="85000"/>
        </a:lnSpc>
        <a:defRPr sz="4200">
          <a:solidFill>
            <a:srgbClr val="CC0000"/>
          </a:solidFill>
          <a:effectLst>
            <a:outerShdw blurRad="12700" dist="25400" dir="2700000" rotWithShape="0">
              <a:srgbClr val="DDDDDD"/>
            </a:outerShdw>
          </a:effectLst>
          <a:latin typeface="Tahoma"/>
          <a:ea typeface="Tahoma"/>
          <a:cs typeface="Tahoma"/>
          <a:sym typeface="Tahoma"/>
        </a:defRPr>
      </a:lvl6pPr>
      <a:lvl7pPr indent="954087">
        <a:lnSpc>
          <a:spcPct val="85000"/>
        </a:lnSpc>
        <a:defRPr sz="4200">
          <a:solidFill>
            <a:srgbClr val="CC0000"/>
          </a:solidFill>
          <a:effectLst>
            <a:outerShdw blurRad="12700" dist="25400" dir="2700000" rotWithShape="0">
              <a:srgbClr val="DDDDDD"/>
            </a:outerShdw>
          </a:effectLst>
          <a:latin typeface="Tahoma"/>
          <a:ea typeface="Tahoma"/>
          <a:cs typeface="Tahoma"/>
          <a:sym typeface="Tahoma"/>
        </a:defRPr>
      </a:lvl7pPr>
      <a:lvl8pPr indent="1411287">
        <a:lnSpc>
          <a:spcPct val="85000"/>
        </a:lnSpc>
        <a:defRPr sz="4200">
          <a:solidFill>
            <a:srgbClr val="CC0000"/>
          </a:solidFill>
          <a:effectLst>
            <a:outerShdw blurRad="12700" dist="25400" dir="2700000" rotWithShape="0">
              <a:srgbClr val="DDDDDD"/>
            </a:outerShdw>
          </a:effectLst>
          <a:latin typeface="Tahoma"/>
          <a:ea typeface="Tahoma"/>
          <a:cs typeface="Tahoma"/>
          <a:sym typeface="Tahoma"/>
        </a:defRPr>
      </a:lvl8pPr>
      <a:lvl9pPr indent="1868487">
        <a:lnSpc>
          <a:spcPct val="85000"/>
        </a:lnSpc>
        <a:defRPr sz="4200">
          <a:solidFill>
            <a:srgbClr val="CC0000"/>
          </a:solidFill>
          <a:effectLst>
            <a:outerShdw blurRad="12700" dist="25400" dir="2700000" rotWithShape="0">
              <a:srgbClr val="DDDDDD"/>
            </a:outerShdw>
          </a:effectLst>
          <a:latin typeface="Tahoma"/>
          <a:ea typeface="Tahoma"/>
          <a:cs typeface="Tahoma"/>
          <a:sym typeface="Tahoma"/>
        </a:defRPr>
      </a:lvl9pPr>
    </p:titleStyle>
    <p:bodyStyle>
      <a:lvl1pPr marL="382587" indent="-342900">
        <a:spcBef>
          <a:spcPts val="2200"/>
        </a:spcBef>
        <a:buClr>
          <a:srgbClr val="006600"/>
        </a:buClr>
        <a:buSzPct val="100000"/>
        <a:buFont typeface="Tahoma"/>
        <a:buChar char="»"/>
        <a:defRPr sz="3000">
          <a:solidFill>
            <a:srgbClr val="006600"/>
          </a:solidFill>
          <a:effectLst>
            <a:outerShdw blurRad="12700" dist="25400" dir="2700000" rotWithShape="0">
              <a:srgbClr val="DDDDDD"/>
            </a:outerShdw>
          </a:effectLst>
          <a:latin typeface="Tahoma"/>
          <a:ea typeface="Tahoma"/>
          <a:cs typeface="Tahoma"/>
          <a:sym typeface="Tahoma"/>
        </a:defRPr>
      </a:lvl1pPr>
      <a:lvl2pPr marL="775799" indent="-329711">
        <a:spcBef>
          <a:spcPts val="2200"/>
        </a:spcBef>
        <a:buClr>
          <a:srgbClr val="006600"/>
        </a:buClr>
        <a:buSzPct val="100000"/>
        <a:buFont typeface="Tahoma"/>
        <a:buChar char="–"/>
        <a:defRPr sz="3000">
          <a:solidFill>
            <a:srgbClr val="006600"/>
          </a:solidFill>
          <a:effectLst>
            <a:outerShdw blurRad="12700" dist="25400" dir="2700000" rotWithShape="0">
              <a:srgbClr val="DDDDDD"/>
            </a:outerShdw>
          </a:effectLst>
          <a:latin typeface="Tahoma"/>
          <a:ea typeface="Tahoma"/>
          <a:cs typeface="Tahoma"/>
          <a:sym typeface="Tahoma"/>
        </a:defRPr>
      </a:lvl2pPr>
      <a:lvl3pPr marL="1189037" indent="-285750">
        <a:spcBef>
          <a:spcPts val="2200"/>
        </a:spcBef>
        <a:buClr>
          <a:srgbClr val="006600"/>
        </a:buClr>
        <a:buSzPct val="100000"/>
        <a:buFont typeface="Tahoma"/>
        <a:buChar char="•"/>
        <a:defRPr sz="3000">
          <a:solidFill>
            <a:srgbClr val="006600"/>
          </a:solidFill>
          <a:effectLst>
            <a:outerShdw blurRad="12700" dist="25400" dir="2700000" rotWithShape="0">
              <a:srgbClr val="DDDDDD"/>
            </a:outerShdw>
          </a:effectLst>
          <a:latin typeface="Tahoma"/>
          <a:ea typeface="Tahoma"/>
          <a:cs typeface="Tahoma"/>
          <a:sym typeface="Tahoma"/>
        </a:defRPr>
      </a:lvl3pPr>
      <a:lvl4pPr marL="1703387" indent="-342900">
        <a:spcBef>
          <a:spcPts val="2200"/>
        </a:spcBef>
        <a:buClr>
          <a:srgbClr val="006600"/>
        </a:buClr>
        <a:buSzPct val="100000"/>
        <a:buFont typeface="Tahoma"/>
        <a:buChar char="–"/>
        <a:defRPr sz="3000">
          <a:solidFill>
            <a:srgbClr val="006600"/>
          </a:solidFill>
          <a:effectLst>
            <a:outerShdw blurRad="12700" dist="25400" dir="2700000" rotWithShape="0">
              <a:srgbClr val="DDDDDD"/>
            </a:outerShdw>
          </a:effectLst>
          <a:latin typeface="Tahoma"/>
          <a:ea typeface="Tahoma"/>
          <a:cs typeface="Tahoma"/>
          <a:sym typeface="Tahoma"/>
        </a:defRPr>
      </a:lvl4pPr>
      <a:lvl5pPr marL="2198687" indent="-381000">
        <a:spcBef>
          <a:spcPts val="2200"/>
        </a:spcBef>
        <a:buClr>
          <a:srgbClr val="006600"/>
        </a:buClr>
        <a:buSzPct val="100000"/>
        <a:buFont typeface="Tahoma"/>
        <a:buChar char="»"/>
        <a:defRPr sz="3000">
          <a:solidFill>
            <a:srgbClr val="006600"/>
          </a:solidFill>
          <a:effectLst>
            <a:outerShdw blurRad="12700" dist="25400" dir="2700000" rotWithShape="0">
              <a:srgbClr val="DDDDDD"/>
            </a:outerShdw>
          </a:effectLst>
          <a:latin typeface="Tahoma"/>
          <a:ea typeface="Tahoma"/>
          <a:cs typeface="Tahoma"/>
          <a:sym typeface="Tahoma"/>
        </a:defRPr>
      </a:lvl5pPr>
      <a:lvl6pPr marL="2655887" indent="-381000">
        <a:spcBef>
          <a:spcPts val="2200"/>
        </a:spcBef>
        <a:buClr>
          <a:srgbClr val="006600"/>
        </a:buClr>
        <a:buSzPct val="100000"/>
        <a:buFont typeface="Tahoma"/>
        <a:buChar char="•"/>
        <a:defRPr sz="3000">
          <a:solidFill>
            <a:srgbClr val="006600"/>
          </a:solidFill>
          <a:effectLst>
            <a:outerShdw blurRad="12700" dist="25400" dir="2700000" rotWithShape="0">
              <a:srgbClr val="DDDDDD"/>
            </a:outerShdw>
          </a:effectLst>
          <a:latin typeface="Tahoma"/>
          <a:ea typeface="Tahoma"/>
          <a:cs typeface="Tahoma"/>
          <a:sym typeface="Tahoma"/>
        </a:defRPr>
      </a:lvl6pPr>
      <a:lvl7pPr marL="3113087" indent="-381000">
        <a:spcBef>
          <a:spcPts val="2200"/>
        </a:spcBef>
        <a:buClr>
          <a:srgbClr val="006600"/>
        </a:buClr>
        <a:buSzPct val="100000"/>
        <a:buFont typeface="Tahoma"/>
        <a:buChar char="•"/>
        <a:defRPr sz="3000">
          <a:solidFill>
            <a:srgbClr val="006600"/>
          </a:solidFill>
          <a:effectLst>
            <a:outerShdw blurRad="12700" dist="25400" dir="2700000" rotWithShape="0">
              <a:srgbClr val="DDDDDD"/>
            </a:outerShdw>
          </a:effectLst>
          <a:latin typeface="Tahoma"/>
          <a:ea typeface="Tahoma"/>
          <a:cs typeface="Tahoma"/>
          <a:sym typeface="Tahoma"/>
        </a:defRPr>
      </a:lvl7pPr>
      <a:lvl8pPr marL="3570287" indent="-381000">
        <a:spcBef>
          <a:spcPts val="2200"/>
        </a:spcBef>
        <a:buClr>
          <a:srgbClr val="006600"/>
        </a:buClr>
        <a:buSzPct val="100000"/>
        <a:buFont typeface="Tahoma"/>
        <a:buChar char="•"/>
        <a:defRPr sz="3000">
          <a:solidFill>
            <a:srgbClr val="006600"/>
          </a:solidFill>
          <a:effectLst>
            <a:outerShdw blurRad="12700" dist="25400" dir="2700000" rotWithShape="0">
              <a:srgbClr val="DDDDDD"/>
            </a:outerShdw>
          </a:effectLst>
          <a:latin typeface="Tahoma"/>
          <a:ea typeface="Tahoma"/>
          <a:cs typeface="Tahoma"/>
          <a:sym typeface="Tahoma"/>
        </a:defRPr>
      </a:lvl8pPr>
      <a:lvl9pPr marL="4027487" indent="-381000">
        <a:spcBef>
          <a:spcPts val="2200"/>
        </a:spcBef>
        <a:buClr>
          <a:srgbClr val="006600"/>
        </a:buClr>
        <a:buSzPct val="100000"/>
        <a:buFont typeface="Tahoma"/>
        <a:buChar char="•"/>
        <a:defRPr sz="3000">
          <a:solidFill>
            <a:srgbClr val="006600"/>
          </a:solidFill>
          <a:effectLst>
            <a:outerShdw blurRad="12700" dist="25400" dir="2700000" rotWithShape="0">
              <a:srgbClr val="DDDDDD"/>
            </a:outerShdw>
          </a:effectLst>
          <a:latin typeface="Tahoma"/>
          <a:ea typeface="Tahoma"/>
          <a:cs typeface="Tahoma"/>
          <a:sym typeface="Tahoma"/>
        </a:defRPr>
      </a:lvl9pPr>
    </p:bodyStyle>
    <p:otherStyle>
      <a:lvl1pPr algn="ctr">
        <a:defRPr sz="1400">
          <a:solidFill>
            <a:schemeClr val="tx1"/>
          </a:solidFill>
          <a:latin typeface="+mn-lt"/>
          <a:ea typeface="+mn-ea"/>
          <a:cs typeface="+mn-cs"/>
          <a:sym typeface="Tahoma"/>
        </a:defRPr>
      </a:lvl1pPr>
      <a:lvl2pPr indent="457200" algn="ctr">
        <a:defRPr sz="1400">
          <a:solidFill>
            <a:schemeClr val="tx1"/>
          </a:solidFill>
          <a:latin typeface="+mn-lt"/>
          <a:ea typeface="+mn-ea"/>
          <a:cs typeface="+mn-cs"/>
          <a:sym typeface="Tahoma"/>
        </a:defRPr>
      </a:lvl2pPr>
      <a:lvl3pPr indent="914400" algn="ctr">
        <a:defRPr sz="1400">
          <a:solidFill>
            <a:schemeClr val="tx1"/>
          </a:solidFill>
          <a:latin typeface="+mn-lt"/>
          <a:ea typeface="+mn-ea"/>
          <a:cs typeface="+mn-cs"/>
          <a:sym typeface="Tahoma"/>
        </a:defRPr>
      </a:lvl3pPr>
      <a:lvl4pPr indent="1371600" algn="ctr">
        <a:defRPr sz="1400">
          <a:solidFill>
            <a:schemeClr val="tx1"/>
          </a:solidFill>
          <a:latin typeface="+mn-lt"/>
          <a:ea typeface="+mn-ea"/>
          <a:cs typeface="+mn-cs"/>
          <a:sym typeface="Tahoma"/>
        </a:defRPr>
      </a:lvl4pPr>
      <a:lvl5pPr indent="1828800" algn="ctr">
        <a:defRPr sz="1400">
          <a:solidFill>
            <a:schemeClr val="tx1"/>
          </a:solidFill>
          <a:latin typeface="+mn-lt"/>
          <a:ea typeface="+mn-ea"/>
          <a:cs typeface="+mn-cs"/>
          <a:sym typeface="Tahoma"/>
        </a:defRPr>
      </a:lvl5pPr>
      <a:lvl6pPr algn="ctr">
        <a:defRPr sz="1400">
          <a:solidFill>
            <a:schemeClr val="tx1"/>
          </a:solidFill>
          <a:latin typeface="+mn-lt"/>
          <a:ea typeface="+mn-ea"/>
          <a:cs typeface="+mn-cs"/>
          <a:sym typeface="Tahoma"/>
        </a:defRPr>
      </a:lvl6pPr>
      <a:lvl7pPr algn="ctr">
        <a:defRPr sz="1400">
          <a:solidFill>
            <a:schemeClr val="tx1"/>
          </a:solidFill>
          <a:latin typeface="+mn-lt"/>
          <a:ea typeface="+mn-ea"/>
          <a:cs typeface="+mn-cs"/>
          <a:sym typeface="Tahoma"/>
        </a:defRPr>
      </a:lvl7pPr>
      <a:lvl8pPr algn="ctr">
        <a:defRPr sz="1400">
          <a:solidFill>
            <a:schemeClr val="tx1"/>
          </a:solidFill>
          <a:latin typeface="+mn-lt"/>
          <a:ea typeface="+mn-ea"/>
          <a:cs typeface="+mn-cs"/>
          <a:sym typeface="Tahoma"/>
        </a:defRPr>
      </a:lvl8pPr>
      <a:lvl9pPr algn="ctr">
        <a:defRPr sz="1400">
          <a:solidFill>
            <a:schemeClr val="tx1"/>
          </a:solidFill>
          <a:latin typeface="+mn-lt"/>
          <a:ea typeface="+mn-ea"/>
          <a:cs typeface="+mn-cs"/>
          <a:sym typeface="Tahoma"/>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mailto:dan@timinslaw.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hape 16"/>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7" name="Shape 17"/>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8" name="Shape 18"/>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9" name="Shape 19"/>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20" name="Shape 20"/>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1</a:t>
            </a:fld>
            <a:endParaRPr sz="1400">
              <a:solidFill>
                <a:srgbClr val="006600"/>
              </a:solidFill>
            </a:endParaRPr>
          </a:p>
        </p:txBody>
      </p:sp>
      <p:sp>
        <p:nvSpPr>
          <p:cNvPr id="21" name="Shape 21"/>
          <p:cNvSpPr>
            <a:spLocks noGrp="1"/>
          </p:cNvSpPr>
          <p:nvPr>
            <p:ph type="title"/>
          </p:nvPr>
        </p:nvSpPr>
        <p:spPr>
          <a:xfrm>
            <a:off x="685800" y="0"/>
            <a:ext cx="8229600" cy="3200400"/>
          </a:xfrm>
          <a:prstGeom prst="rect">
            <a:avLst/>
          </a:prstGeom>
        </p:spPr>
        <p:txBody>
          <a:bodyPr lIns="0" tIns="0" rIns="0" bIns="0">
            <a:normAutofit/>
          </a:bodyPr>
          <a:lstStyle/>
          <a:p>
            <a:pPr lvl="0" algn="ctr">
              <a:defRPr sz="1800">
                <a:solidFill>
                  <a:srgbClr val="000000"/>
                </a:solidFill>
                <a:effectLst/>
              </a:defRPr>
            </a:pPr>
            <a:r>
              <a:rPr sz="7600" b="1" dirty="0">
                <a:solidFill>
                  <a:srgbClr val="006600"/>
                </a:solidFill>
                <a:effectLst>
                  <a:outerShdw blurRad="12700" dist="63500" dir="2700000" rotWithShape="0">
                    <a:srgbClr val="DDDDDD"/>
                  </a:outerShdw>
                </a:effectLst>
              </a:rPr>
              <a:t>MONEYW!SE</a:t>
            </a:r>
            <a:br>
              <a:rPr sz="7600" b="1" dirty="0">
                <a:solidFill>
                  <a:srgbClr val="006600"/>
                </a:solidFill>
                <a:effectLst>
                  <a:outerShdw blurRad="12700" dist="63500" dir="2700000" rotWithShape="0">
                    <a:srgbClr val="DDDDDD"/>
                  </a:outerShdw>
                </a:effectLst>
              </a:rPr>
            </a:br>
            <a:r>
              <a:rPr sz="4800" b="1" dirty="0">
                <a:solidFill>
                  <a:srgbClr val="CC0000"/>
                </a:solidFill>
                <a:effectLst>
                  <a:outerShdw blurRad="12700" dist="25400" dir="2700000" rotWithShape="0">
                    <a:srgbClr val="DDDDDD"/>
                  </a:outerShdw>
                </a:effectLst>
              </a:rPr>
              <a:t>WILL—NO WILL! </a:t>
            </a:r>
            <a:br>
              <a:rPr lang="en-US" sz="4800" b="1" dirty="0">
                <a:solidFill>
                  <a:srgbClr val="CC0000"/>
                </a:solidFill>
                <a:effectLst>
                  <a:outerShdw blurRad="12700" dist="25400" dir="2700000" rotWithShape="0">
                    <a:srgbClr val="DDDDDD"/>
                  </a:outerShdw>
                </a:effectLst>
              </a:rPr>
            </a:br>
            <a:r>
              <a:rPr sz="4800" b="1" dirty="0">
                <a:solidFill>
                  <a:srgbClr val="CC0000"/>
                </a:solidFill>
                <a:effectLst>
                  <a:outerShdw blurRad="12700" dist="25400" dir="2700000" rotWithShape="0">
                    <a:srgbClr val="DDDDDD"/>
                  </a:outerShdw>
                </a:effectLst>
              </a:rPr>
              <a:t>WHO GETS YOUR STUFF?</a:t>
            </a:r>
            <a:br>
              <a:rPr lang="en-US" sz="4800" b="1" dirty="0">
                <a:solidFill>
                  <a:srgbClr val="CC0000"/>
                </a:solidFill>
                <a:effectLst>
                  <a:outerShdw blurRad="12700" dist="25400" dir="2700000" rotWithShape="0">
                    <a:srgbClr val="DDDDDD"/>
                  </a:outerShdw>
                </a:effectLst>
              </a:rPr>
            </a:br>
            <a:br>
              <a:rPr lang="en-US" b="1" dirty="0"/>
            </a:br>
            <a:r>
              <a:rPr lang="en-US" b="1" dirty="0"/>
              <a:t>BMCC</a:t>
            </a:r>
            <a:br>
              <a:rPr lang="en-US" b="1" dirty="0"/>
            </a:br>
            <a:r>
              <a:rPr lang="en-US" sz="1400" b="1" dirty="0"/>
              <a:t>2016 Version</a:t>
            </a:r>
            <a:r>
              <a:rPr sz="1400" dirty="0">
                <a:solidFill>
                  <a:srgbClr val="CC0000"/>
                </a:solidFill>
                <a:effectLst>
                  <a:outerShdw blurRad="12700" dist="38100" dir="2700000" rotWithShape="0">
                    <a:srgbClr val="DDDDDD"/>
                  </a:outerShdw>
                </a:effectLst>
              </a:rPr>
              <a:t> </a:t>
            </a:r>
          </a:p>
        </p:txBody>
      </p:sp>
      <p:pic>
        <p:nvPicPr>
          <p:cNvPr id="22" name="image.png"/>
          <p:cNvPicPr/>
          <p:nvPr/>
        </p:nvPicPr>
        <p:blipFill>
          <a:blip r:embed="rId2">
            <a:extLst/>
          </a:blip>
          <a:stretch>
            <a:fillRect/>
          </a:stretch>
        </p:blipFill>
        <p:spPr>
          <a:xfrm>
            <a:off x="5334000" y="3886200"/>
            <a:ext cx="3216275" cy="1998663"/>
          </a:xfrm>
          <a:prstGeom prst="rect">
            <a:avLst/>
          </a:prstGeom>
          <a:ln w="12700">
            <a:miter lim="400000"/>
          </a:ln>
        </p:spPr>
      </p:pic>
      <p:pic>
        <p:nvPicPr>
          <p:cNvPr id="23" name="image.png"/>
          <p:cNvPicPr/>
          <p:nvPr/>
        </p:nvPicPr>
        <p:blipFill>
          <a:blip r:embed="rId3">
            <a:extLst/>
          </a:blip>
          <a:stretch>
            <a:fillRect/>
          </a:stretch>
        </p:blipFill>
        <p:spPr>
          <a:xfrm>
            <a:off x="457200" y="4051300"/>
            <a:ext cx="3406775" cy="2044700"/>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Shape 79"/>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80" name="Shape 80"/>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81" name="Shape 81"/>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82" name="Shape 82"/>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83" name="Shape 83"/>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10</a:t>
            </a:fld>
            <a:endParaRPr sz="1400">
              <a:solidFill>
                <a:srgbClr val="006600"/>
              </a:solidFill>
            </a:endParaRPr>
          </a:p>
        </p:txBody>
      </p:sp>
      <p:sp>
        <p:nvSpPr>
          <p:cNvPr id="84" name="Shape 84"/>
          <p:cNvSpPr>
            <a:spLocks noGrp="1"/>
          </p:cNvSpPr>
          <p:nvPr>
            <p:ph type="title"/>
          </p:nvPr>
        </p:nvSpPr>
        <p:spPr>
          <a:xfrm>
            <a:off x="914400" y="609600"/>
            <a:ext cx="7848600" cy="5334000"/>
          </a:xfrm>
          <a:prstGeom prst="rect">
            <a:avLst/>
          </a:prstGeom>
        </p:spPr>
        <p:txBody>
          <a:bodyPr lIns="0" tIns="0" rIns="0" bIns="0">
            <a:normAutofit/>
          </a:bodyPr>
          <a:lstStyle>
            <a:lvl1pPr algn="ctr">
              <a:defRPr sz="6600" b="1">
                <a:effectLst>
                  <a:outerShdw blurRad="12700" dist="38100" dir="2700000" rotWithShape="0">
                    <a:srgbClr val="DDDDDD"/>
                  </a:outerShdw>
                </a:effectLst>
              </a:defRPr>
            </a:lvl1pPr>
          </a:lstStyle>
          <a:p>
            <a:pPr lvl="0">
              <a:defRPr sz="1800" b="0">
                <a:solidFill>
                  <a:srgbClr val="000000"/>
                </a:solidFill>
                <a:effectLst/>
              </a:defRPr>
            </a:pPr>
            <a:r>
              <a:rPr sz="6600" b="1">
                <a:solidFill>
                  <a:srgbClr val="CC0000"/>
                </a:solidFill>
                <a:effectLst>
                  <a:outerShdw blurRad="12700" dist="38100" dir="2700000" rotWithShape="0">
                    <a:srgbClr val="DDDDDD"/>
                  </a:outerShdw>
                </a:effectLst>
              </a:rPr>
              <a:t>YOU HAVE A WILL WHETHER YOU HAVE WRITTEN ONE OR NOT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Shape 86"/>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87" name="Shape 87"/>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88" name="Shape 88"/>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89" name="Shape 89"/>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90" name="Shape 90"/>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11</a:t>
            </a:fld>
            <a:endParaRPr sz="1400">
              <a:solidFill>
                <a:srgbClr val="006600"/>
              </a:solidFill>
            </a:endParaRPr>
          </a:p>
        </p:txBody>
      </p:sp>
      <p:sp>
        <p:nvSpPr>
          <p:cNvPr id="91" name="Shape 91"/>
          <p:cNvSpPr>
            <a:spLocks noGrp="1"/>
          </p:cNvSpPr>
          <p:nvPr>
            <p:ph type="title"/>
          </p:nvPr>
        </p:nvSpPr>
        <p:spPr>
          <a:xfrm>
            <a:off x="685800" y="0"/>
            <a:ext cx="8001000" cy="1752600"/>
          </a:xfrm>
          <a:prstGeom prst="rect">
            <a:avLst/>
          </a:prstGeom>
        </p:spPr>
        <p:txBody>
          <a:bodyPr lIns="0" tIns="0" rIns="0" bIns="0">
            <a:normAutofit/>
          </a:bodyPr>
          <a:lstStyle>
            <a:lvl1pPr algn="ctr">
              <a:defRPr sz="4800" b="1"/>
            </a:lvl1pPr>
          </a:lstStyle>
          <a:p>
            <a:pPr lvl="0">
              <a:defRPr sz="1800" b="0">
                <a:solidFill>
                  <a:srgbClr val="000000"/>
                </a:solidFill>
                <a:effectLst/>
              </a:defRPr>
            </a:pPr>
            <a:r>
              <a:rPr sz="4800" b="1">
                <a:solidFill>
                  <a:srgbClr val="CC0000"/>
                </a:solidFill>
                <a:effectLst>
                  <a:outerShdw blurRad="12700" dist="25400" dir="2700000" rotWithShape="0">
                    <a:srgbClr val="DDDDDD"/>
                  </a:outerShdw>
                </a:effectLst>
              </a:rPr>
              <a:t>Priorities of the State's Will for You</a:t>
            </a:r>
          </a:p>
        </p:txBody>
      </p:sp>
      <p:sp>
        <p:nvSpPr>
          <p:cNvPr id="92" name="Shape 92"/>
          <p:cNvSpPr>
            <a:spLocks noGrp="1"/>
          </p:cNvSpPr>
          <p:nvPr>
            <p:ph type="body" idx="1"/>
          </p:nvPr>
        </p:nvSpPr>
        <p:spPr>
          <a:xfrm>
            <a:off x="914400" y="1828800"/>
            <a:ext cx="7543800" cy="5029200"/>
          </a:xfrm>
          <a:prstGeom prst="rect">
            <a:avLst/>
          </a:prstGeom>
        </p:spPr>
        <p:txBody>
          <a:bodyPr lIns="0" tIns="0" rIns="0" bIns="0">
            <a:normAutofit/>
          </a:bodyPr>
          <a:lstStyle/>
          <a:p>
            <a:pPr marL="279717" lvl="0" indent="-240029">
              <a:lnSpc>
                <a:spcPct val="90000"/>
              </a:lnSpc>
              <a:buChar char="•"/>
              <a:defRPr sz="1800">
                <a:solidFill>
                  <a:srgbClr val="000000"/>
                </a:solidFill>
                <a:effectLst/>
              </a:defRPr>
            </a:pPr>
            <a:r>
              <a:rPr sz="2100" b="1" dirty="0">
                <a:solidFill>
                  <a:srgbClr val="006600"/>
                </a:solidFill>
                <a:effectLst>
                  <a:outerShdw blurRad="12700" dist="25400" dir="2700000" rotWithShape="0">
                    <a:srgbClr val="DDDDDD"/>
                  </a:outerShdw>
                </a:effectLst>
              </a:rPr>
              <a:t>1. Spouse -100% </a:t>
            </a:r>
          </a:p>
          <a:p>
            <a:pPr marL="279717" lvl="0" indent="-240029">
              <a:lnSpc>
                <a:spcPct val="90000"/>
              </a:lnSpc>
              <a:buChar char="•"/>
              <a:defRPr sz="1800">
                <a:solidFill>
                  <a:srgbClr val="000000"/>
                </a:solidFill>
                <a:effectLst/>
              </a:defRPr>
            </a:pPr>
            <a:r>
              <a:rPr sz="2100" b="1" dirty="0">
                <a:solidFill>
                  <a:srgbClr val="006600"/>
                </a:solidFill>
                <a:effectLst>
                  <a:outerShdw blurRad="12700" dist="25400" dir="2700000" rotWithShape="0">
                    <a:srgbClr val="DDDDDD"/>
                  </a:outerShdw>
                </a:effectLst>
              </a:rPr>
              <a:t>2. Spouse/Children -$50,000 + 50%/50% </a:t>
            </a:r>
          </a:p>
          <a:p>
            <a:pPr marL="279717" lvl="0" indent="-240029">
              <a:lnSpc>
                <a:spcPct val="90000"/>
              </a:lnSpc>
              <a:buChar char="•"/>
              <a:defRPr sz="1800">
                <a:solidFill>
                  <a:srgbClr val="000000"/>
                </a:solidFill>
                <a:effectLst/>
              </a:defRPr>
            </a:pPr>
            <a:r>
              <a:rPr sz="2100" b="1" dirty="0">
                <a:solidFill>
                  <a:srgbClr val="006600"/>
                </a:solidFill>
                <a:effectLst>
                  <a:outerShdw blurRad="12700" dist="25400" dir="2700000" rotWithShape="0">
                    <a:srgbClr val="DDDDDD"/>
                  </a:outerShdw>
                </a:effectLst>
              </a:rPr>
              <a:t>3. Children -100% </a:t>
            </a:r>
          </a:p>
          <a:p>
            <a:pPr marL="279717" lvl="0" indent="-240029">
              <a:lnSpc>
                <a:spcPct val="90000"/>
              </a:lnSpc>
              <a:buChar char="•"/>
              <a:defRPr sz="1800">
                <a:solidFill>
                  <a:srgbClr val="000000"/>
                </a:solidFill>
                <a:effectLst/>
              </a:defRPr>
            </a:pPr>
            <a:r>
              <a:rPr sz="2100" b="1" dirty="0">
                <a:solidFill>
                  <a:srgbClr val="006600"/>
                </a:solidFill>
                <a:effectLst>
                  <a:outerShdw blurRad="12700" dist="25400" dir="2700000" rotWithShape="0">
                    <a:srgbClr val="DDDDDD"/>
                  </a:outerShdw>
                </a:effectLst>
              </a:rPr>
              <a:t>4. Parents -100% </a:t>
            </a:r>
          </a:p>
          <a:p>
            <a:pPr marL="279717" lvl="0" indent="-240029">
              <a:lnSpc>
                <a:spcPct val="90000"/>
              </a:lnSpc>
              <a:buChar char="•"/>
              <a:defRPr sz="1800">
                <a:solidFill>
                  <a:srgbClr val="000000"/>
                </a:solidFill>
                <a:effectLst/>
              </a:defRPr>
            </a:pPr>
            <a:r>
              <a:rPr sz="2100" b="1" dirty="0">
                <a:solidFill>
                  <a:srgbClr val="006600"/>
                </a:solidFill>
                <a:effectLst>
                  <a:outerShdw blurRad="12700" dist="25400" dir="2700000" rotWithShape="0">
                    <a:srgbClr val="DDDDDD"/>
                  </a:outerShdw>
                </a:effectLst>
              </a:rPr>
              <a:t>5. Siblings -100% (Nieces and Nephews) </a:t>
            </a:r>
          </a:p>
          <a:p>
            <a:pPr marL="279717" lvl="0" indent="-240029">
              <a:lnSpc>
                <a:spcPct val="90000"/>
              </a:lnSpc>
              <a:buChar char="•"/>
              <a:defRPr sz="1800">
                <a:solidFill>
                  <a:srgbClr val="000000"/>
                </a:solidFill>
                <a:effectLst/>
              </a:defRPr>
            </a:pPr>
            <a:r>
              <a:rPr sz="2100" b="1" dirty="0">
                <a:solidFill>
                  <a:srgbClr val="006600"/>
                </a:solidFill>
                <a:effectLst>
                  <a:outerShdw blurRad="12700" dist="25400" dir="2700000" rotWithShape="0">
                    <a:srgbClr val="DDDDDD"/>
                  </a:outerShdw>
                </a:effectLst>
              </a:rPr>
              <a:t>6. Grandparents -100% </a:t>
            </a:r>
          </a:p>
          <a:p>
            <a:pPr marL="279717" lvl="0" indent="-240029">
              <a:lnSpc>
                <a:spcPct val="90000"/>
              </a:lnSpc>
              <a:buChar char="•"/>
              <a:defRPr sz="1800">
                <a:solidFill>
                  <a:srgbClr val="000000"/>
                </a:solidFill>
                <a:effectLst/>
              </a:defRPr>
            </a:pPr>
            <a:r>
              <a:rPr sz="2100" b="1" dirty="0">
                <a:solidFill>
                  <a:srgbClr val="006600"/>
                </a:solidFill>
                <a:effectLst>
                  <a:outerShdw blurRad="12700" dist="25400" dir="2700000" rotWithShape="0">
                    <a:srgbClr val="DDDDDD"/>
                  </a:outerShdw>
                </a:effectLst>
              </a:rPr>
              <a:t>7. Aunts + Uncles -100% </a:t>
            </a:r>
          </a:p>
          <a:p>
            <a:pPr marL="279717" lvl="0" indent="-240029">
              <a:lnSpc>
                <a:spcPct val="90000"/>
              </a:lnSpc>
              <a:buChar char="•"/>
              <a:defRPr sz="1800">
                <a:solidFill>
                  <a:srgbClr val="000000"/>
                </a:solidFill>
                <a:effectLst/>
              </a:defRPr>
            </a:pPr>
            <a:r>
              <a:rPr sz="2100" b="1" dirty="0">
                <a:solidFill>
                  <a:srgbClr val="006600"/>
                </a:solidFill>
                <a:effectLst>
                  <a:outerShdw blurRad="12700" dist="25400" dir="2700000" rotWithShape="0">
                    <a:srgbClr val="DDDDDD"/>
                  </a:outerShdw>
                </a:effectLst>
              </a:rPr>
              <a:t>8. Cousins -100% </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The State’s Priority: “Administration”</a:t>
            </a:r>
          </a:p>
        </p:txBody>
      </p:sp>
      <p:sp>
        <p:nvSpPr>
          <p:cNvPr id="3" name="Text Placeholder 2"/>
          <p:cNvSpPr>
            <a:spLocks noGrp="1"/>
          </p:cNvSpPr>
          <p:nvPr>
            <p:ph type="body" idx="1"/>
          </p:nvPr>
        </p:nvSpPr>
        <p:spPr>
          <a:xfrm>
            <a:off x="914400" y="1981200"/>
            <a:ext cx="7543800" cy="4191000"/>
          </a:xfrm>
        </p:spPr>
        <p:txBody>
          <a:bodyPr/>
          <a:lstStyle/>
          <a:p>
            <a:r>
              <a:rPr lang="en-US" dirty="0"/>
              <a:t>Will = Probate = Executor = You choose who gets what</a:t>
            </a:r>
          </a:p>
          <a:p>
            <a:r>
              <a:rPr lang="en-US" dirty="0"/>
              <a:t>No Will = Administration = Administrator = State default says who gets what</a:t>
            </a:r>
          </a:p>
        </p:txBody>
      </p:sp>
    </p:spTree>
    <p:extLst>
      <p:ext uri="{BB962C8B-B14F-4D97-AF65-F5344CB8AC3E}">
        <p14:creationId xmlns:p14="http://schemas.microsoft.com/office/powerpoint/2010/main" val="1502635489"/>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315200" cy="2057400"/>
          </a:xfrm>
        </p:spPr>
        <p:txBody>
          <a:bodyPr/>
          <a:lstStyle/>
          <a:p>
            <a:pPr algn="ctr"/>
            <a:r>
              <a:rPr lang="en-US" b="1" dirty="0"/>
              <a:t>The State’s Priority Controls A Lot About Wills</a:t>
            </a:r>
          </a:p>
        </p:txBody>
      </p:sp>
      <p:sp>
        <p:nvSpPr>
          <p:cNvPr id="3" name="Text Placeholder 2"/>
          <p:cNvSpPr>
            <a:spLocks noGrp="1"/>
          </p:cNvSpPr>
          <p:nvPr>
            <p:ph type="body" idx="1"/>
          </p:nvPr>
        </p:nvSpPr>
        <p:spPr/>
        <p:txBody>
          <a:bodyPr/>
          <a:lstStyle/>
          <a:p>
            <a:r>
              <a:rPr lang="en-US" dirty="0"/>
              <a:t>Who gets what money if there is no Will</a:t>
            </a:r>
          </a:p>
          <a:p>
            <a:r>
              <a:rPr lang="en-US" dirty="0"/>
              <a:t>Who gets put on notice if there is a Will</a:t>
            </a:r>
          </a:p>
          <a:p>
            <a:r>
              <a:rPr lang="en-US" dirty="0"/>
              <a:t>Who has the best right to serve as Executor / Administrator</a:t>
            </a:r>
          </a:p>
          <a:p>
            <a:r>
              <a:rPr lang="en-US" dirty="0"/>
              <a:t>Who can legally contest the Will</a:t>
            </a:r>
          </a:p>
        </p:txBody>
      </p:sp>
    </p:spTree>
    <p:extLst>
      <p:ext uri="{BB962C8B-B14F-4D97-AF65-F5344CB8AC3E}">
        <p14:creationId xmlns:p14="http://schemas.microsoft.com/office/powerpoint/2010/main" val="29080446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p:nvPr/>
        </p:nvSpPr>
        <p:spPr>
          <a:xfrm>
            <a:off x="1524000" y="-2178465"/>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95" name="Shape 95"/>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96" name="Shape 96"/>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97" name="Shape 97"/>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98" name="Shape 98"/>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14</a:t>
            </a:fld>
            <a:endParaRPr sz="1400">
              <a:solidFill>
                <a:srgbClr val="006600"/>
              </a:solidFill>
            </a:endParaRPr>
          </a:p>
        </p:txBody>
      </p:sp>
      <p:sp>
        <p:nvSpPr>
          <p:cNvPr id="99" name="Shape 99"/>
          <p:cNvSpPr>
            <a:spLocks noGrp="1"/>
          </p:cNvSpPr>
          <p:nvPr>
            <p:ph type="title"/>
          </p:nvPr>
        </p:nvSpPr>
        <p:spPr>
          <a:xfrm>
            <a:off x="914400" y="76200"/>
            <a:ext cx="7315200" cy="1600200"/>
          </a:xfrm>
          <a:prstGeom prst="rect">
            <a:avLst/>
          </a:prstGeom>
        </p:spPr>
        <p:txBody>
          <a:bodyPr lIns="0" tIns="0" rIns="0" bIns="0">
            <a:normAutofit/>
          </a:bodyPr>
          <a:lstStyle/>
          <a:p>
            <a:pPr lvl="0" algn="ctr">
              <a:defRPr sz="1800">
                <a:solidFill>
                  <a:srgbClr val="000000"/>
                </a:solidFill>
                <a:effectLst/>
              </a:defRPr>
            </a:pPr>
            <a:r>
              <a:rPr sz="3800" b="1">
                <a:solidFill>
                  <a:srgbClr val="CC0000"/>
                </a:solidFill>
                <a:effectLst>
                  <a:outerShdw blurRad="12700" dist="25400" dir="2700000" rotWithShape="0">
                    <a:srgbClr val="DDDDDD"/>
                  </a:outerShdw>
                </a:effectLst>
              </a:rPr>
              <a:t>Those Denied In the State's Will for You</a:t>
            </a:r>
            <a:r>
              <a:rPr sz="3800">
                <a:solidFill>
                  <a:srgbClr val="CC0000"/>
                </a:solidFill>
                <a:effectLst>
                  <a:outerShdw blurRad="12700" dist="25400" dir="2700000" rotWithShape="0">
                    <a:srgbClr val="DDDDDD"/>
                  </a:outerShdw>
                </a:effectLst>
              </a:rPr>
              <a:t> </a:t>
            </a:r>
          </a:p>
        </p:txBody>
      </p:sp>
      <p:sp>
        <p:nvSpPr>
          <p:cNvPr id="100" name="Shape 100"/>
          <p:cNvSpPr>
            <a:spLocks noGrp="1"/>
          </p:cNvSpPr>
          <p:nvPr>
            <p:ph type="body" idx="1"/>
          </p:nvPr>
        </p:nvSpPr>
        <p:spPr>
          <a:xfrm>
            <a:off x="914400" y="1676400"/>
            <a:ext cx="7924800" cy="5181600"/>
          </a:xfrm>
          <a:prstGeom prst="rect">
            <a:avLst/>
          </a:prstGeom>
        </p:spPr>
        <p:txBody>
          <a:bodyPr lIns="0" tIns="0" rIns="0" bIns="0">
            <a:normAutofit/>
          </a:bodyPr>
          <a:lstStyle/>
          <a:p>
            <a:pPr marL="336867" lvl="0" indent="-297179">
              <a:lnSpc>
                <a:spcPct val="80000"/>
              </a:lnSpc>
              <a:buChar char="•"/>
              <a:defRPr sz="1800">
                <a:solidFill>
                  <a:srgbClr val="000000"/>
                </a:solidFill>
                <a:effectLst/>
              </a:defRPr>
            </a:pPr>
            <a:r>
              <a:rPr sz="2600" b="1" dirty="0">
                <a:solidFill>
                  <a:srgbClr val="006600"/>
                </a:solidFill>
                <a:effectLst>
                  <a:outerShdw blurRad="12700" dist="25400" dir="2700000" rotWithShape="0">
                    <a:srgbClr val="DDDDDD"/>
                  </a:outerShdw>
                </a:effectLst>
              </a:rPr>
              <a:t>1. Life Partners </a:t>
            </a:r>
          </a:p>
          <a:p>
            <a:pPr marL="336867" lvl="0" indent="-297179">
              <a:lnSpc>
                <a:spcPct val="80000"/>
              </a:lnSpc>
              <a:buChar char="•"/>
              <a:defRPr sz="1800">
                <a:solidFill>
                  <a:srgbClr val="000000"/>
                </a:solidFill>
                <a:effectLst/>
              </a:defRPr>
            </a:pPr>
            <a:r>
              <a:rPr sz="2600" b="1" dirty="0">
                <a:solidFill>
                  <a:srgbClr val="006600"/>
                </a:solidFill>
                <a:effectLst>
                  <a:outerShdw blurRad="12700" dist="25400" dir="2700000" rotWithShape="0">
                    <a:srgbClr val="DDDDDD"/>
                  </a:outerShdw>
                </a:effectLst>
              </a:rPr>
              <a:t>2. Friends </a:t>
            </a:r>
          </a:p>
          <a:p>
            <a:pPr marL="336867" lvl="0" indent="-297179">
              <a:lnSpc>
                <a:spcPct val="80000"/>
              </a:lnSpc>
              <a:buChar char="•"/>
              <a:defRPr sz="1800">
                <a:solidFill>
                  <a:srgbClr val="000000"/>
                </a:solidFill>
                <a:effectLst/>
              </a:defRPr>
            </a:pPr>
            <a:r>
              <a:rPr sz="2600" b="1" dirty="0">
                <a:solidFill>
                  <a:srgbClr val="006600"/>
                </a:solidFill>
                <a:effectLst>
                  <a:outerShdw blurRad="12700" dist="25400" dir="2700000" rotWithShape="0">
                    <a:srgbClr val="DDDDDD"/>
                  </a:outerShdw>
                </a:effectLst>
              </a:rPr>
              <a:t>3. Those </a:t>
            </a:r>
            <a:r>
              <a:rPr lang="en-US" sz="2600" b="1" dirty="0">
                <a:solidFill>
                  <a:srgbClr val="006600"/>
                </a:solidFill>
                <a:effectLst>
                  <a:outerShdw blurRad="12700" dist="25400" dir="2700000" rotWithShape="0">
                    <a:srgbClr val="DDDDDD"/>
                  </a:outerShdw>
                </a:effectLst>
              </a:rPr>
              <a:t>people </a:t>
            </a:r>
            <a:r>
              <a:rPr sz="2600" b="1" dirty="0">
                <a:solidFill>
                  <a:srgbClr val="006600"/>
                </a:solidFill>
                <a:effectLst>
                  <a:outerShdw blurRad="12700" dist="25400" dir="2700000" rotWithShape="0">
                    <a:srgbClr val="DDDDDD"/>
                  </a:outerShdw>
                </a:effectLst>
              </a:rPr>
              <a:t>not in line in the priority list</a:t>
            </a:r>
            <a:endParaRPr lang="en-US" sz="2600" b="1" dirty="0">
              <a:solidFill>
                <a:srgbClr val="006600"/>
              </a:solidFill>
              <a:effectLst>
                <a:outerShdw blurRad="12700" dist="25400" dir="2700000" rotWithShape="0">
                  <a:srgbClr val="DDDDDD"/>
                </a:outerShdw>
              </a:effectLst>
            </a:endParaRPr>
          </a:p>
          <a:p>
            <a:pPr marL="730079" lvl="1" indent="-297179">
              <a:lnSpc>
                <a:spcPct val="80000"/>
              </a:lnSpc>
              <a:buChar char="•"/>
              <a:defRPr sz="1800">
                <a:solidFill>
                  <a:srgbClr val="000000"/>
                </a:solidFill>
                <a:effectLst/>
              </a:defRPr>
            </a:pPr>
            <a:r>
              <a:rPr lang="en-US" sz="2600" b="1" dirty="0"/>
              <a:t>Step-Children; non-adopted children</a:t>
            </a:r>
            <a:r>
              <a:rPr sz="2600" b="1" dirty="0">
                <a:solidFill>
                  <a:srgbClr val="006600"/>
                </a:solidFill>
                <a:effectLst>
                  <a:outerShdw blurRad="12700" dist="25400" dir="2700000" rotWithShape="0">
                    <a:srgbClr val="DDDDDD"/>
                  </a:outerShdw>
                </a:effectLst>
              </a:rPr>
              <a:t> </a:t>
            </a:r>
          </a:p>
          <a:p>
            <a:pPr marL="336867" lvl="0" indent="-297179">
              <a:lnSpc>
                <a:spcPct val="80000"/>
              </a:lnSpc>
              <a:buChar char="•"/>
              <a:defRPr sz="1800">
                <a:solidFill>
                  <a:srgbClr val="000000"/>
                </a:solidFill>
                <a:effectLst/>
              </a:defRPr>
            </a:pPr>
            <a:r>
              <a:rPr sz="2600" b="1" dirty="0">
                <a:solidFill>
                  <a:srgbClr val="006600"/>
                </a:solidFill>
                <a:effectLst>
                  <a:outerShdw blurRad="12700" dist="25400" dir="2700000" rotWithShape="0">
                    <a:srgbClr val="DDDDDD"/>
                  </a:outerShdw>
                </a:effectLst>
              </a:rPr>
              <a:t>4. Pets </a:t>
            </a:r>
          </a:p>
          <a:p>
            <a:pPr marL="336867" lvl="0" indent="-297179">
              <a:lnSpc>
                <a:spcPct val="80000"/>
              </a:lnSpc>
              <a:buChar char="•"/>
              <a:defRPr sz="1800">
                <a:solidFill>
                  <a:srgbClr val="000000"/>
                </a:solidFill>
                <a:effectLst/>
              </a:defRPr>
            </a:pPr>
            <a:r>
              <a:rPr sz="2600" b="1" dirty="0">
                <a:solidFill>
                  <a:srgbClr val="006600"/>
                </a:solidFill>
                <a:effectLst>
                  <a:outerShdw blurRad="12700" dist="25400" dir="2700000" rotWithShape="0">
                    <a:srgbClr val="DDDDDD"/>
                  </a:outerShdw>
                </a:effectLst>
              </a:rPr>
              <a:t>5. Organizations and Institutions </a:t>
            </a:r>
          </a:p>
          <a:p>
            <a:pPr marL="336867" lvl="0" indent="-297179">
              <a:lnSpc>
                <a:spcPct val="80000"/>
              </a:lnSpc>
              <a:buChar char="•"/>
              <a:defRPr sz="1800">
                <a:solidFill>
                  <a:srgbClr val="000000"/>
                </a:solidFill>
                <a:effectLst/>
              </a:defRPr>
            </a:pPr>
            <a:r>
              <a:rPr sz="2600" b="1" dirty="0">
                <a:solidFill>
                  <a:srgbClr val="006600"/>
                </a:solidFill>
                <a:effectLst>
                  <a:outerShdw blurRad="12700" dist="25400" dir="2700000" rotWithShape="0">
                    <a:srgbClr val="DDDDDD"/>
                  </a:outerShdw>
                </a:effectLst>
              </a:rPr>
              <a:t>6. Business Partners </a:t>
            </a:r>
          </a:p>
          <a:p>
            <a:pPr marL="336867" lvl="0" indent="-297179">
              <a:lnSpc>
                <a:spcPct val="80000"/>
              </a:lnSpc>
              <a:buChar char="•"/>
              <a:defRPr sz="1800">
                <a:solidFill>
                  <a:srgbClr val="000000"/>
                </a:solidFill>
                <a:effectLst/>
              </a:defRPr>
            </a:pPr>
            <a:r>
              <a:rPr sz="2600" b="1" dirty="0">
                <a:solidFill>
                  <a:srgbClr val="006600"/>
                </a:solidFill>
                <a:effectLst>
                  <a:outerShdw blurRad="12700" dist="25400" dir="2700000" rotWithShape="0">
                    <a:srgbClr val="DDDDDD"/>
                  </a:outerShdw>
                </a:effectLst>
              </a:rPr>
              <a:t>7. Specific Gifts to Specific People </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p:nvPr/>
        </p:nvSpPr>
        <p:spPr>
          <a:xfrm>
            <a:off x="1524000" y="-2178465"/>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95" name="Shape 95"/>
          <p:cNvSpPr/>
          <p:nvPr/>
        </p:nvSpPr>
        <p:spPr>
          <a:xfrm>
            <a:off x="-76200" y="-8546"/>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96" name="Shape 96"/>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98" name="Shape 98"/>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15</a:t>
            </a:fld>
            <a:endParaRPr sz="1400">
              <a:solidFill>
                <a:srgbClr val="006600"/>
              </a:solidFill>
            </a:endParaRPr>
          </a:p>
        </p:txBody>
      </p:sp>
      <p:sp>
        <p:nvSpPr>
          <p:cNvPr id="99" name="Shape 99"/>
          <p:cNvSpPr>
            <a:spLocks noGrp="1"/>
          </p:cNvSpPr>
          <p:nvPr>
            <p:ph type="title"/>
          </p:nvPr>
        </p:nvSpPr>
        <p:spPr>
          <a:xfrm>
            <a:off x="914400" y="76200"/>
            <a:ext cx="7315200" cy="1600200"/>
          </a:xfrm>
          <a:prstGeom prst="rect">
            <a:avLst/>
          </a:prstGeom>
        </p:spPr>
        <p:txBody>
          <a:bodyPr lIns="0" tIns="0" rIns="0" bIns="0">
            <a:normAutofit/>
          </a:bodyPr>
          <a:lstStyle/>
          <a:p>
            <a:pPr lvl="0" algn="ctr">
              <a:defRPr sz="1800">
                <a:solidFill>
                  <a:srgbClr val="000000"/>
                </a:solidFill>
                <a:effectLst/>
              </a:defRPr>
            </a:pPr>
            <a:r>
              <a:rPr lang="en-US" sz="3800" b="1" dirty="0">
                <a:solidFill>
                  <a:srgbClr val="CC0000"/>
                </a:solidFill>
                <a:effectLst>
                  <a:outerShdw blurRad="12700" dist="25400" dir="2700000" rotWithShape="0">
                    <a:srgbClr val="DDDDDD"/>
                  </a:outerShdw>
                </a:effectLst>
              </a:rPr>
              <a:t>Facts About Wills</a:t>
            </a:r>
            <a:endParaRPr sz="3800" dirty="0">
              <a:solidFill>
                <a:srgbClr val="CC0000"/>
              </a:solidFill>
              <a:effectLst>
                <a:outerShdw blurRad="12700" dist="25400" dir="2700000" rotWithShape="0">
                  <a:srgbClr val="DDDDDD"/>
                </a:outerShdw>
              </a:effectLst>
            </a:endParaRPr>
          </a:p>
        </p:txBody>
      </p:sp>
      <p:sp>
        <p:nvSpPr>
          <p:cNvPr id="100" name="Shape 100"/>
          <p:cNvSpPr>
            <a:spLocks noGrp="1"/>
          </p:cNvSpPr>
          <p:nvPr>
            <p:ph type="body" idx="1"/>
          </p:nvPr>
        </p:nvSpPr>
        <p:spPr>
          <a:xfrm>
            <a:off x="609600" y="1371600"/>
            <a:ext cx="8229600" cy="5486400"/>
          </a:xfrm>
          <a:prstGeom prst="rect">
            <a:avLst/>
          </a:prstGeom>
        </p:spPr>
        <p:txBody>
          <a:bodyPr lIns="0" tIns="0" rIns="0" bIns="0">
            <a:normAutofit/>
          </a:bodyPr>
          <a:lstStyle/>
          <a:p>
            <a:pPr marL="336867" lvl="0" indent="-297179">
              <a:lnSpc>
                <a:spcPct val="80000"/>
              </a:lnSpc>
              <a:buChar char="•"/>
              <a:defRPr sz="1800">
                <a:solidFill>
                  <a:srgbClr val="000000"/>
                </a:solidFill>
                <a:effectLst/>
              </a:defRPr>
            </a:pPr>
            <a:r>
              <a:rPr lang="en-US" sz="2600" b="1" dirty="0">
                <a:solidFill>
                  <a:srgbClr val="006600"/>
                </a:solidFill>
                <a:effectLst>
                  <a:outerShdw blurRad="12700" dist="25400" dir="2700000" rotWithShape="0">
                    <a:srgbClr val="DDDDDD"/>
                  </a:outerShdw>
                </a:effectLst>
              </a:rPr>
              <a:t>A Will isn’t public until you die and it is submitted to the Surrogate’s Court</a:t>
            </a:r>
          </a:p>
          <a:p>
            <a:pPr marL="336867" lvl="0" indent="-297179">
              <a:lnSpc>
                <a:spcPct val="80000"/>
              </a:lnSpc>
              <a:buChar char="•"/>
              <a:defRPr sz="1800">
                <a:solidFill>
                  <a:srgbClr val="000000"/>
                </a:solidFill>
                <a:effectLst/>
              </a:defRPr>
            </a:pPr>
            <a:r>
              <a:rPr lang="en-US" sz="2600" b="1" dirty="0">
                <a:solidFill>
                  <a:schemeClr val="accent4"/>
                </a:solidFill>
              </a:rPr>
              <a:t>The court only Probates original Wills (photocopies need to be proven valid)</a:t>
            </a:r>
          </a:p>
          <a:p>
            <a:pPr marL="336867" lvl="0" indent="-297179">
              <a:lnSpc>
                <a:spcPct val="80000"/>
              </a:lnSpc>
              <a:buChar char="•"/>
              <a:defRPr sz="1800">
                <a:solidFill>
                  <a:srgbClr val="000000"/>
                </a:solidFill>
                <a:effectLst/>
              </a:defRPr>
            </a:pPr>
            <a:r>
              <a:rPr lang="en-US" sz="2600" b="1" dirty="0">
                <a:solidFill>
                  <a:schemeClr val="accent4"/>
                </a:solidFill>
              </a:rPr>
              <a:t>If a valid party cannot be found, the judge appoints a “Guardian Ad Litem”</a:t>
            </a:r>
          </a:p>
          <a:p>
            <a:pPr marL="336867" lvl="0" indent="-297179">
              <a:lnSpc>
                <a:spcPct val="80000"/>
              </a:lnSpc>
              <a:buChar char="•"/>
              <a:defRPr sz="1800">
                <a:solidFill>
                  <a:srgbClr val="000000"/>
                </a:solidFill>
                <a:effectLst/>
              </a:defRPr>
            </a:pPr>
            <a:r>
              <a:rPr lang="en-US" sz="2600" b="1" dirty="0">
                <a:solidFill>
                  <a:schemeClr val="accent4"/>
                </a:solidFill>
              </a:rPr>
              <a:t>If the “Testator” tells you one thing, but the Will says something else, the Will wins</a:t>
            </a:r>
          </a:p>
          <a:p>
            <a:pPr marL="730079" lvl="1" indent="-297179">
              <a:lnSpc>
                <a:spcPct val="80000"/>
              </a:lnSpc>
              <a:buChar char="•"/>
              <a:defRPr sz="1800">
                <a:solidFill>
                  <a:srgbClr val="000000"/>
                </a:solidFill>
                <a:effectLst/>
              </a:defRPr>
            </a:pPr>
            <a:r>
              <a:rPr lang="en-US" sz="2400" b="1" u="sng" dirty="0">
                <a:solidFill>
                  <a:schemeClr val="accent4"/>
                </a:solidFill>
              </a:rPr>
              <a:t>Ex:</a:t>
            </a:r>
            <a:r>
              <a:rPr lang="en-US" sz="2400" b="1" dirty="0">
                <a:solidFill>
                  <a:schemeClr val="accent4"/>
                </a:solidFill>
              </a:rPr>
              <a:t> </a:t>
            </a:r>
            <a:r>
              <a:rPr lang="en-US" sz="2400" dirty="0">
                <a:solidFill>
                  <a:schemeClr val="accent4"/>
                </a:solidFill>
              </a:rPr>
              <a:t>Mom tells you that you get her jewelry, the Will says your sister gets it </a:t>
            </a:r>
            <a:r>
              <a:rPr lang="en-US" sz="2400" dirty="0">
                <a:solidFill>
                  <a:schemeClr val="accent4"/>
                </a:solidFill>
                <a:sym typeface="Wingdings" panose="05000000000000000000" pitchFamily="2" charset="2"/>
              </a:rPr>
              <a:t> your sister gets the jewelry</a:t>
            </a:r>
          </a:p>
          <a:p>
            <a:pPr marL="730079" lvl="1" indent="-297179">
              <a:lnSpc>
                <a:spcPct val="80000"/>
              </a:lnSpc>
              <a:buChar char="•"/>
              <a:defRPr sz="1800">
                <a:solidFill>
                  <a:srgbClr val="000000"/>
                </a:solidFill>
                <a:effectLst/>
              </a:defRPr>
            </a:pPr>
            <a:r>
              <a:rPr lang="en-US" sz="2400" dirty="0">
                <a:solidFill>
                  <a:schemeClr val="accent4"/>
                </a:solidFill>
                <a:sym typeface="Wingdings" panose="05000000000000000000" pitchFamily="2" charset="2"/>
              </a:rPr>
              <a:t>No “Dead Man’s Rule” in New York</a:t>
            </a:r>
            <a:endParaRPr lang="en-US" sz="2400" dirty="0">
              <a:solidFill>
                <a:schemeClr val="accent4"/>
              </a:solidFill>
            </a:endParaRPr>
          </a:p>
          <a:p>
            <a:pPr marL="336867" lvl="0" indent="-297179">
              <a:lnSpc>
                <a:spcPct val="80000"/>
              </a:lnSpc>
              <a:buChar char="•"/>
              <a:defRPr sz="1800">
                <a:solidFill>
                  <a:srgbClr val="000000"/>
                </a:solidFill>
                <a:effectLst/>
              </a:defRPr>
            </a:pPr>
            <a:endParaRPr sz="2600" b="1" dirty="0">
              <a:solidFill>
                <a:srgbClr val="006600"/>
              </a:solidFill>
              <a:effectLst>
                <a:outerShdw blurRad="12700" dist="25400" dir="2700000" rotWithShape="0">
                  <a:srgbClr val="DDDDDD"/>
                </a:outerShdw>
              </a:effectLst>
            </a:endParaRPr>
          </a:p>
        </p:txBody>
      </p:sp>
    </p:spTree>
    <p:extLst>
      <p:ext uri="{BB962C8B-B14F-4D97-AF65-F5344CB8AC3E}">
        <p14:creationId xmlns:p14="http://schemas.microsoft.com/office/powerpoint/2010/main" val="4130188392"/>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hape 94"/>
          <p:cNvSpPr/>
          <p:nvPr/>
        </p:nvSpPr>
        <p:spPr>
          <a:xfrm>
            <a:off x="1524000" y="-2178465"/>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95" name="Shape 95"/>
          <p:cNvSpPr/>
          <p:nvPr/>
        </p:nvSpPr>
        <p:spPr>
          <a:xfrm>
            <a:off x="-76200" y="-8546"/>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96" name="Shape 96"/>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98" name="Shape 98"/>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16</a:t>
            </a:fld>
            <a:endParaRPr sz="1400">
              <a:solidFill>
                <a:srgbClr val="006600"/>
              </a:solidFill>
            </a:endParaRPr>
          </a:p>
        </p:txBody>
      </p:sp>
      <p:sp>
        <p:nvSpPr>
          <p:cNvPr id="99" name="Shape 99"/>
          <p:cNvSpPr>
            <a:spLocks noGrp="1"/>
          </p:cNvSpPr>
          <p:nvPr>
            <p:ph type="title"/>
          </p:nvPr>
        </p:nvSpPr>
        <p:spPr>
          <a:xfrm>
            <a:off x="914400" y="76200"/>
            <a:ext cx="7315200" cy="1600200"/>
          </a:xfrm>
          <a:prstGeom prst="rect">
            <a:avLst/>
          </a:prstGeom>
        </p:spPr>
        <p:txBody>
          <a:bodyPr lIns="0" tIns="0" rIns="0" bIns="0">
            <a:normAutofit/>
          </a:bodyPr>
          <a:lstStyle/>
          <a:p>
            <a:pPr lvl="0" algn="ctr">
              <a:defRPr sz="1800">
                <a:solidFill>
                  <a:srgbClr val="000000"/>
                </a:solidFill>
                <a:effectLst/>
              </a:defRPr>
            </a:pPr>
            <a:r>
              <a:rPr lang="en-US" sz="3800" b="1" dirty="0">
                <a:solidFill>
                  <a:srgbClr val="CC0000"/>
                </a:solidFill>
                <a:effectLst>
                  <a:outerShdw blurRad="12700" dist="25400" dir="2700000" rotWithShape="0">
                    <a:srgbClr val="DDDDDD"/>
                  </a:outerShdw>
                </a:effectLst>
              </a:rPr>
              <a:t>Facts About Wills</a:t>
            </a:r>
            <a:endParaRPr sz="3800" dirty="0">
              <a:solidFill>
                <a:srgbClr val="CC0000"/>
              </a:solidFill>
              <a:effectLst>
                <a:outerShdw blurRad="12700" dist="25400" dir="2700000" rotWithShape="0">
                  <a:srgbClr val="DDDDDD"/>
                </a:outerShdw>
              </a:effectLst>
            </a:endParaRPr>
          </a:p>
        </p:txBody>
      </p:sp>
      <p:sp>
        <p:nvSpPr>
          <p:cNvPr id="100" name="Shape 100"/>
          <p:cNvSpPr>
            <a:spLocks noGrp="1"/>
          </p:cNvSpPr>
          <p:nvPr>
            <p:ph type="body" idx="1"/>
          </p:nvPr>
        </p:nvSpPr>
        <p:spPr>
          <a:xfrm>
            <a:off x="609600" y="1371600"/>
            <a:ext cx="8229600" cy="5486400"/>
          </a:xfrm>
          <a:prstGeom prst="rect">
            <a:avLst/>
          </a:prstGeom>
        </p:spPr>
        <p:txBody>
          <a:bodyPr lIns="0" tIns="0" rIns="0" bIns="0">
            <a:normAutofit/>
          </a:bodyPr>
          <a:lstStyle/>
          <a:p>
            <a:pPr marL="336867" lvl="0" indent="-297179">
              <a:lnSpc>
                <a:spcPct val="80000"/>
              </a:lnSpc>
              <a:buChar char="•"/>
              <a:defRPr sz="1800">
                <a:solidFill>
                  <a:srgbClr val="000000"/>
                </a:solidFill>
                <a:effectLst/>
              </a:defRPr>
            </a:pPr>
            <a:r>
              <a:rPr lang="en-US" sz="2600" b="1" dirty="0">
                <a:solidFill>
                  <a:schemeClr val="accent4"/>
                </a:solidFill>
              </a:rPr>
              <a:t>Minors (under 18 years old) cannot receive money directly from a Will: GAL appointed</a:t>
            </a:r>
          </a:p>
          <a:p>
            <a:pPr marL="336867" lvl="0" indent="-297179">
              <a:lnSpc>
                <a:spcPct val="80000"/>
              </a:lnSpc>
              <a:buChar char="•"/>
              <a:defRPr sz="1800">
                <a:solidFill>
                  <a:srgbClr val="000000"/>
                </a:solidFill>
                <a:effectLst/>
              </a:defRPr>
            </a:pPr>
            <a:r>
              <a:rPr lang="en-US" sz="2600" b="1" dirty="0">
                <a:solidFill>
                  <a:schemeClr val="accent4"/>
                </a:solidFill>
              </a:rPr>
              <a:t>You CANNOT completely disinherit your spouse: They may elect to receive 1/3 of your TOTAL estate</a:t>
            </a:r>
          </a:p>
          <a:p>
            <a:pPr marL="336867" lvl="0" indent="-297179">
              <a:lnSpc>
                <a:spcPct val="80000"/>
              </a:lnSpc>
              <a:buChar char="•"/>
              <a:defRPr sz="1800">
                <a:solidFill>
                  <a:srgbClr val="000000"/>
                </a:solidFill>
                <a:effectLst/>
              </a:defRPr>
            </a:pPr>
            <a:r>
              <a:rPr lang="en-US" sz="2600" b="1" dirty="0">
                <a:solidFill>
                  <a:schemeClr val="accent4"/>
                </a:solidFill>
              </a:rPr>
              <a:t>You CAN disinherit your children</a:t>
            </a:r>
          </a:p>
          <a:p>
            <a:pPr marL="336867" lvl="0" indent="-297179">
              <a:lnSpc>
                <a:spcPct val="80000"/>
              </a:lnSpc>
              <a:buChar char="•"/>
              <a:defRPr sz="1800">
                <a:solidFill>
                  <a:srgbClr val="000000"/>
                </a:solidFill>
                <a:effectLst/>
              </a:defRPr>
            </a:pPr>
            <a:r>
              <a:rPr lang="en-US" sz="2600" b="1" dirty="0">
                <a:solidFill>
                  <a:schemeClr val="accent4"/>
                </a:solidFill>
              </a:rPr>
              <a:t>A valid Will is also valid in all 50 states, US territories and many other countries</a:t>
            </a:r>
          </a:p>
          <a:p>
            <a:pPr marL="336867" lvl="0" indent="-297179">
              <a:lnSpc>
                <a:spcPct val="80000"/>
              </a:lnSpc>
              <a:buChar char="•"/>
              <a:defRPr sz="1800">
                <a:solidFill>
                  <a:srgbClr val="000000"/>
                </a:solidFill>
                <a:effectLst/>
              </a:defRPr>
            </a:pPr>
            <a:r>
              <a:rPr lang="en-US" sz="2600" b="1" dirty="0">
                <a:solidFill>
                  <a:schemeClr val="accent4"/>
                </a:solidFill>
              </a:rPr>
              <a:t>Small bequests cost money to give out</a:t>
            </a:r>
          </a:p>
          <a:p>
            <a:pPr marL="336867" lvl="0" indent="-297179">
              <a:lnSpc>
                <a:spcPct val="80000"/>
              </a:lnSpc>
              <a:buChar char="•"/>
              <a:defRPr sz="1800">
                <a:solidFill>
                  <a:srgbClr val="000000"/>
                </a:solidFill>
                <a:effectLst/>
              </a:defRPr>
            </a:pPr>
            <a:r>
              <a:rPr lang="en-US" sz="2600" b="1" dirty="0">
                <a:solidFill>
                  <a:schemeClr val="accent4"/>
                </a:solidFill>
              </a:rPr>
              <a:t>Execution (signing and witnessing) is just as important as the actual contents of the Will</a:t>
            </a:r>
          </a:p>
          <a:p>
            <a:pPr marL="39688" lvl="0" indent="0">
              <a:lnSpc>
                <a:spcPct val="80000"/>
              </a:lnSpc>
              <a:buNone/>
              <a:defRPr sz="1800">
                <a:solidFill>
                  <a:srgbClr val="000000"/>
                </a:solidFill>
                <a:effectLst/>
              </a:defRPr>
            </a:pPr>
            <a:endParaRPr sz="2600" b="1" dirty="0">
              <a:solidFill>
                <a:srgbClr val="006600"/>
              </a:solidFill>
              <a:effectLst>
                <a:outerShdw blurRad="12700" dist="25400" dir="2700000" rotWithShape="0">
                  <a:srgbClr val="DDDDDD"/>
                </a:outerShdw>
              </a:effectLst>
            </a:endParaRPr>
          </a:p>
        </p:txBody>
      </p:sp>
    </p:spTree>
    <p:extLst>
      <p:ext uri="{BB962C8B-B14F-4D97-AF65-F5344CB8AC3E}">
        <p14:creationId xmlns:p14="http://schemas.microsoft.com/office/powerpoint/2010/main" val="17935018"/>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315200" cy="1524000"/>
          </a:xfrm>
        </p:spPr>
        <p:txBody>
          <a:bodyPr/>
          <a:lstStyle/>
          <a:p>
            <a:pPr algn="ctr"/>
            <a:r>
              <a:rPr lang="en-US" b="1" dirty="0"/>
              <a:t>List of Who Gets Paid First</a:t>
            </a:r>
          </a:p>
        </p:txBody>
      </p:sp>
      <p:sp>
        <p:nvSpPr>
          <p:cNvPr id="3" name="Text Placeholder 2"/>
          <p:cNvSpPr>
            <a:spLocks noGrp="1"/>
          </p:cNvSpPr>
          <p:nvPr>
            <p:ph type="body" idx="1"/>
          </p:nvPr>
        </p:nvSpPr>
        <p:spPr>
          <a:xfrm>
            <a:off x="533400" y="1447800"/>
            <a:ext cx="8229600" cy="5410200"/>
          </a:xfrm>
        </p:spPr>
        <p:txBody>
          <a:bodyPr/>
          <a:lstStyle/>
          <a:p>
            <a:pPr>
              <a:defRPr/>
            </a:pPr>
            <a:r>
              <a:rPr lang="en-US" dirty="0"/>
              <a:t>Funeral Home &amp; Burial Costs</a:t>
            </a:r>
          </a:p>
          <a:p>
            <a:pPr>
              <a:defRPr/>
            </a:pPr>
            <a:r>
              <a:rPr lang="en-US" dirty="0"/>
              <a:t>Attorney &amp; Court Fees</a:t>
            </a:r>
          </a:p>
          <a:p>
            <a:pPr>
              <a:defRPr/>
            </a:pPr>
            <a:r>
              <a:rPr lang="en-US" dirty="0"/>
              <a:t>Executor Fees</a:t>
            </a:r>
          </a:p>
          <a:p>
            <a:pPr>
              <a:defRPr/>
            </a:pPr>
            <a:r>
              <a:rPr lang="en-US" dirty="0"/>
              <a:t>Preferred Creditors (Government, mortgage)</a:t>
            </a:r>
          </a:p>
          <a:p>
            <a:pPr>
              <a:defRPr/>
            </a:pPr>
            <a:r>
              <a:rPr lang="en-US" dirty="0"/>
              <a:t>Non-preferred Creditors (everyone else)</a:t>
            </a:r>
          </a:p>
          <a:p>
            <a:pPr>
              <a:defRPr/>
            </a:pPr>
            <a:r>
              <a:rPr lang="en-US" dirty="0"/>
              <a:t>Beneficiaries in Will (or Administration)</a:t>
            </a:r>
          </a:p>
        </p:txBody>
      </p:sp>
    </p:spTree>
    <p:extLst>
      <p:ext uri="{BB962C8B-B14F-4D97-AF65-F5344CB8AC3E}">
        <p14:creationId xmlns:p14="http://schemas.microsoft.com/office/powerpoint/2010/main" val="378250876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Shape 102"/>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03" name="Shape 103"/>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04" name="Shape 104"/>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05" name="Shape 105"/>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106" name="Shape 106"/>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18</a:t>
            </a:fld>
            <a:endParaRPr sz="1400">
              <a:solidFill>
                <a:srgbClr val="006600"/>
              </a:solidFill>
            </a:endParaRPr>
          </a:p>
        </p:txBody>
      </p:sp>
      <p:sp>
        <p:nvSpPr>
          <p:cNvPr id="107" name="Shape 107"/>
          <p:cNvSpPr>
            <a:spLocks noGrp="1"/>
          </p:cNvSpPr>
          <p:nvPr>
            <p:ph type="title"/>
          </p:nvPr>
        </p:nvSpPr>
        <p:spPr>
          <a:xfrm>
            <a:off x="914400" y="0"/>
            <a:ext cx="7315200" cy="1219200"/>
          </a:xfrm>
          <a:prstGeom prst="rect">
            <a:avLst/>
          </a:prstGeom>
        </p:spPr>
        <p:txBody>
          <a:bodyPr lIns="0" tIns="0" rIns="0" bIns="0">
            <a:normAutofit/>
          </a:bodyPr>
          <a:lstStyle/>
          <a:p>
            <a:pPr lvl="0" algn="ctr">
              <a:defRPr sz="1800">
                <a:solidFill>
                  <a:srgbClr val="000000"/>
                </a:solidFill>
                <a:effectLst/>
              </a:defRPr>
            </a:pPr>
            <a:r>
              <a:rPr sz="5400" b="1" u="sng">
                <a:solidFill>
                  <a:srgbClr val="CC0000"/>
                </a:solidFill>
                <a:effectLst>
                  <a:outerShdw blurRad="12700" dist="38100" dir="2700000" rotWithShape="0">
                    <a:srgbClr val="DDDDDD"/>
                  </a:outerShdw>
                </a:effectLst>
              </a:rPr>
              <a:t>TRUSTS</a:t>
            </a:r>
            <a:r>
              <a:rPr sz="5400">
                <a:solidFill>
                  <a:srgbClr val="CC0000"/>
                </a:solidFill>
                <a:effectLst>
                  <a:outerShdw blurRad="12700" dist="38100" dir="2700000" rotWithShape="0">
                    <a:srgbClr val="DDDDDD"/>
                  </a:outerShdw>
                </a:effectLst>
              </a:rPr>
              <a:t> </a:t>
            </a:r>
          </a:p>
        </p:txBody>
      </p:sp>
      <p:sp>
        <p:nvSpPr>
          <p:cNvPr id="108" name="Shape 108"/>
          <p:cNvSpPr>
            <a:spLocks noGrp="1"/>
          </p:cNvSpPr>
          <p:nvPr>
            <p:ph type="body" idx="1"/>
          </p:nvPr>
        </p:nvSpPr>
        <p:spPr>
          <a:xfrm>
            <a:off x="914400" y="1447800"/>
            <a:ext cx="7543800" cy="5410200"/>
          </a:xfrm>
          <a:prstGeom prst="rect">
            <a:avLst/>
          </a:prstGeom>
        </p:spPr>
        <p:txBody>
          <a:bodyPr lIns="0" tIns="0" rIns="0" bIns="0">
            <a:normAutofit/>
          </a:bodyPr>
          <a:lstStyle/>
          <a:p>
            <a:pPr marL="342900" lvl="0" indent="-303212">
              <a:lnSpc>
                <a:spcPct val="90000"/>
              </a:lnSpc>
              <a:buSzTx/>
              <a:buNone/>
              <a:defRPr sz="1800">
                <a:solidFill>
                  <a:srgbClr val="000000"/>
                </a:solidFill>
                <a:effectLst/>
              </a:defRPr>
            </a:pPr>
            <a:r>
              <a:rPr sz="2800" b="1">
                <a:solidFill>
                  <a:srgbClr val="006600"/>
                </a:solidFill>
                <a:effectLst>
                  <a:outerShdw blurRad="12700" dist="25400" dir="2700000" rotWithShape="0">
                    <a:srgbClr val="DDDDDD"/>
                  </a:outerShdw>
                </a:effectLst>
              </a:rPr>
              <a:t>Definition: </a:t>
            </a:r>
          </a:p>
          <a:p>
            <a:pPr marL="359727" lvl="0" indent="-320039">
              <a:lnSpc>
                <a:spcPct val="90000"/>
              </a:lnSpc>
              <a:buChar char="•"/>
              <a:defRPr sz="1800">
                <a:solidFill>
                  <a:srgbClr val="000000"/>
                </a:solidFill>
                <a:effectLst/>
              </a:defRPr>
            </a:pPr>
            <a:r>
              <a:rPr sz="2800" b="1">
                <a:solidFill>
                  <a:srgbClr val="006600"/>
                </a:solidFill>
                <a:effectLst>
                  <a:outerShdw blurRad="12700" dist="25400" dir="2700000" rotWithShape="0">
                    <a:srgbClr val="DDDDDD"/>
                  </a:outerShdw>
                </a:effectLst>
              </a:rPr>
              <a:t>A trust is a legal entity which allows one person (or institution) to own assets for the benefit of another. The assets are always in the name of the trust. The trustee is the owner, the person who benefits is the beneficiary. The owner is not free to use the assets except according to the provisions of the trust. A trust can be set up within a will or on its own. </a:t>
            </a: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11" name="Shape 111"/>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12" name="Shape 112"/>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13" name="Shape 113"/>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114" name="Shape 114"/>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19</a:t>
            </a:fld>
            <a:endParaRPr sz="1400">
              <a:solidFill>
                <a:srgbClr val="006600"/>
              </a:solidFill>
            </a:endParaRPr>
          </a:p>
        </p:txBody>
      </p:sp>
      <p:sp>
        <p:nvSpPr>
          <p:cNvPr id="115" name="Shape 115"/>
          <p:cNvSpPr>
            <a:spLocks noGrp="1"/>
          </p:cNvSpPr>
          <p:nvPr>
            <p:ph type="title"/>
          </p:nvPr>
        </p:nvSpPr>
        <p:spPr>
          <a:xfrm>
            <a:off x="914400" y="0"/>
            <a:ext cx="7315200" cy="1752600"/>
          </a:xfrm>
          <a:prstGeom prst="rect">
            <a:avLst/>
          </a:prstGeom>
        </p:spPr>
        <p:txBody>
          <a:bodyPr lIns="0" tIns="0" rIns="0" bIns="0">
            <a:normAutofit/>
          </a:bodyPr>
          <a:lstStyle/>
          <a:p>
            <a:pPr lvl="0" algn="ctr">
              <a:defRPr sz="1800">
                <a:solidFill>
                  <a:srgbClr val="000000"/>
                </a:solidFill>
                <a:effectLst/>
              </a:defRPr>
            </a:pPr>
            <a:r>
              <a:rPr sz="4200" b="1">
                <a:solidFill>
                  <a:srgbClr val="CC0000"/>
                </a:solidFill>
                <a:effectLst>
                  <a:outerShdw blurRad="12700" dist="25400" dir="2700000" rotWithShape="0">
                    <a:srgbClr val="DDDDDD"/>
                  </a:outerShdw>
                </a:effectLst>
              </a:rPr>
              <a:t>TRUSTS</a:t>
            </a:r>
            <a:r>
              <a:rPr sz="4200">
                <a:solidFill>
                  <a:srgbClr val="CC0000"/>
                </a:solidFill>
                <a:effectLst>
                  <a:outerShdw blurRad="12700" dist="25400" dir="2700000" rotWithShape="0">
                    <a:srgbClr val="DDDDDD"/>
                  </a:outerShdw>
                </a:effectLst>
              </a:rPr>
              <a:t> </a:t>
            </a:r>
          </a:p>
        </p:txBody>
      </p:sp>
      <p:grpSp>
        <p:nvGrpSpPr>
          <p:cNvPr id="123" name="Group 123"/>
          <p:cNvGrpSpPr/>
          <p:nvPr/>
        </p:nvGrpSpPr>
        <p:grpSpPr>
          <a:xfrm>
            <a:off x="2857500" y="2284412"/>
            <a:ext cx="3657600" cy="3167064"/>
            <a:chOff x="0" y="0"/>
            <a:chExt cx="3657600" cy="3167062"/>
          </a:xfrm>
        </p:grpSpPr>
        <p:sp>
          <p:nvSpPr>
            <p:cNvPr id="116" name="Shape 116"/>
            <p:cNvSpPr/>
            <p:nvPr/>
          </p:nvSpPr>
          <p:spPr>
            <a:xfrm rot="10800000" flipH="1">
              <a:off x="1219200" y="0"/>
              <a:ext cx="1219200" cy="10556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0800" y="21600"/>
                  </a:lnTo>
                  <a:lnTo>
                    <a:pt x="21600" y="0"/>
                  </a:lnTo>
                  <a:close/>
                </a:path>
              </a:pathLst>
            </a:custGeom>
            <a:solidFill>
              <a:srgbClr val="006600"/>
            </a:solidFill>
            <a:ln w="4670" cap="flat">
              <a:solidFill>
                <a:srgbClr val="006600"/>
              </a:solidFill>
              <a:prstDash val="solid"/>
              <a:miter lim="800000"/>
            </a:ln>
            <a:effectLst/>
          </p:spPr>
          <p:txBody>
            <a:bodyPr wrap="square" lIns="0" tIns="0" rIns="0" bIns="0" numCol="1" anchor="t">
              <a:noAutofit/>
            </a:bodyPr>
            <a:lstStyle/>
            <a:p>
              <a:pPr lvl="0">
                <a:defRPr>
                  <a:solidFill>
                    <a:srgbClr val="006600"/>
                  </a:solidFill>
                  <a:latin typeface="Times New Roman"/>
                  <a:ea typeface="Times New Roman"/>
                  <a:cs typeface="Times New Roman"/>
                  <a:sym typeface="Times New Roman"/>
                </a:defRPr>
              </a:pPr>
              <a:endParaRPr/>
            </a:p>
          </p:txBody>
        </p:sp>
        <p:grpSp>
          <p:nvGrpSpPr>
            <p:cNvPr id="119" name="Group 119"/>
            <p:cNvGrpSpPr/>
            <p:nvPr/>
          </p:nvGrpSpPr>
          <p:grpSpPr>
            <a:xfrm>
              <a:off x="609600" y="966624"/>
              <a:ext cx="2438400" cy="1144752"/>
              <a:chOff x="0" y="0"/>
              <a:chExt cx="2438400" cy="1144750"/>
            </a:xfrm>
          </p:grpSpPr>
          <p:sp>
            <p:nvSpPr>
              <p:cNvPr id="117" name="Shape 117"/>
              <p:cNvSpPr/>
              <p:nvPr/>
            </p:nvSpPr>
            <p:spPr>
              <a:xfrm rot="10800000" flipH="1">
                <a:off x="0" y="87600"/>
                <a:ext cx="2438400" cy="105715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400" y="21600"/>
                    </a:lnTo>
                    <a:lnTo>
                      <a:pt x="16200" y="21600"/>
                    </a:lnTo>
                    <a:lnTo>
                      <a:pt x="21600" y="0"/>
                    </a:lnTo>
                    <a:close/>
                  </a:path>
                </a:pathLst>
              </a:custGeom>
              <a:solidFill>
                <a:srgbClr val="006600"/>
              </a:solidFill>
              <a:ln w="4670" cap="flat">
                <a:solidFill>
                  <a:srgbClr val="006600"/>
                </a:solidFill>
                <a:prstDash val="solid"/>
                <a:miter lim="800000"/>
              </a:ln>
              <a:effectLst/>
            </p:spPr>
            <p:txBody>
              <a:bodyPr wrap="square" lIns="0" tIns="0" rIns="0" bIns="0" numCol="1" anchor="t">
                <a:noAutofit/>
              </a:bodyPr>
              <a:lstStyle/>
              <a:p>
                <a:pPr lvl="0">
                  <a:defRPr>
                    <a:solidFill>
                      <a:srgbClr val="006600"/>
                    </a:solidFill>
                    <a:latin typeface="Times New Roman"/>
                    <a:ea typeface="Times New Roman"/>
                    <a:cs typeface="Times New Roman"/>
                    <a:sym typeface="Times New Roman"/>
                  </a:defRPr>
                </a:pPr>
                <a:endParaRPr/>
              </a:p>
            </p:txBody>
          </p:sp>
          <p:sp>
            <p:nvSpPr>
              <p:cNvPr id="118" name="Shape 118"/>
              <p:cNvSpPr/>
              <p:nvPr/>
            </p:nvSpPr>
            <p:spPr>
              <a:xfrm>
                <a:off x="427235" y="-1"/>
                <a:ext cx="1582342" cy="1049537"/>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p>
                <a:pPr lvl="0" algn="ctr">
                  <a:defRPr sz="1800">
                    <a:solidFill>
                      <a:srgbClr val="000000"/>
                    </a:solidFill>
                  </a:defRPr>
                </a:pPr>
                <a:r>
                  <a:rPr sz="3200">
                    <a:solidFill>
                      <a:srgbClr val="F8F8F8"/>
                    </a:solidFill>
                    <a:effectLst>
                      <a:outerShdw blurRad="12700" dist="25400" dir="2700000" rotWithShape="0">
                        <a:srgbClr val="DDDDDD"/>
                      </a:outerShdw>
                    </a:effectLst>
                    <a:latin typeface="Times New Roman"/>
                    <a:ea typeface="Times New Roman"/>
                    <a:cs typeface="Times New Roman"/>
                    <a:sym typeface="Times New Roman"/>
                  </a:rPr>
                  <a:t>ASSETS</a:t>
                </a:r>
              </a:p>
              <a:p>
                <a:pPr lvl="0" algn="ctr">
                  <a:defRPr sz="1800">
                    <a:solidFill>
                      <a:srgbClr val="000000"/>
                    </a:solidFill>
                  </a:defRPr>
                </a:pPr>
                <a:endParaRPr sz="900" u="sng">
                  <a:solidFill>
                    <a:srgbClr val="F8F8F8"/>
                  </a:solidFill>
                  <a:effectLst>
                    <a:outerShdw blurRad="12700" dist="25400" dir="2700000" rotWithShape="0">
                      <a:srgbClr val="DDDDDD"/>
                    </a:outerShdw>
                  </a:effectLst>
                  <a:latin typeface="Times New Roman"/>
                  <a:ea typeface="Times New Roman"/>
                  <a:cs typeface="Times New Roman"/>
                  <a:sym typeface="Times New Roman"/>
                </a:endParaRPr>
              </a:p>
              <a:p>
                <a:pPr lvl="0" algn="ctr">
                  <a:defRPr sz="1800">
                    <a:solidFill>
                      <a:srgbClr val="000000"/>
                    </a:solidFill>
                  </a:defRPr>
                </a:pPr>
                <a:r>
                  <a:rPr sz="3200">
                    <a:solidFill>
                      <a:srgbClr val="F8F8F8"/>
                    </a:solidFill>
                    <a:effectLst>
                      <a:outerShdw blurRad="12700" dist="25400" dir="2700000" rotWithShape="0">
                        <a:srgbClr val="DDDDDD"/>
                      </a:outerShdw>
                    </a:effectLst>
                    <a:latin typeface="Times New Roman"/>
                    <a:ea typeface="Times New Roman"/>
                    <a:cs typeface="Times New Roman"/>
                    <a:sym typeface="Times New Roman"/>
                  </a:rPr>
                  <a:t>RULES</a:t>
                </a:r>
              </a:p>
            </p:txBody>
          </p:sp>
        </p:grpSp>
        <p:grpSp>
          <p:nvGrpSpPr>
            <p:cNvPr id="122" name="Group 122"/>
            <p:cNvGrpSpPr/>
            <p:nvPr/>
          </p:nvGrpSpPr>
          <p:grpSpPr>
            <a:xfrm>
              <a:off x="0" y="2111374"/>
              <a:ext cx="3657600" cy="1055689"/>
              <a:chOff x="0" y="0"/>
              <a:chExt cx="3657600" cy="1055687"/>
            </a:xfrm>
          </p:grpSpPr>
          <p:sp>
            <p:nvSpPr>
              <p:cNvPr id="120" name="Shape 120"/>
              <p:cNvSpPr/>
              <p:nvPr/>
            </p:nvSpPr>
            <p:spPr>
              <a:xfrm rot="10800000" flipH="1">
                <a:off x="0" y="0"/>
                <a:ext cx="3657600" cy="10556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600" y="21600"/>
                    </a:lnTo>
                    <a:lnTo>
                      <a:pt x="18000" y="21600"/>
                    </a:lnTo>
                    <a:lnTo>
                      <a:pt x="21600" y="0"/>
                    </a:lnTo>
                    <a:close/>
                  </a:path>
                </a:pathLst>
              </a:custGeom>
              <a:solidFill>
                <a:srgbClr val="006600"/>
              </a:solidFill>
              <a:ln w="4670" cap="flat">
                <a:solidFill>
                  <a:srgbClr val="006600"/>
                </a:solidFill>
                <a:prstDash val="solid"/>
                <a:miter lim="800000"/>
              </a:ln>
              <a:effectLst/>
            </p:spPr>
            <p:txBody>
              <a:bodyPr wrap="square" lIns="0" tIns="0" rIns="0" bIns="0" numCol="1" anchor="t">
                <a:noAutofit/>
              </a:bodyPr>
              <a:lstStyle/>
              <a:p>
                <a:pPr lvl="0">
                  <a:defRPr>
                    <a:solidFill>
                      <a:srgbClr val="006600"/>
                    </a:solidFill>
                    <a:latin typeface="Times New Roman"/>
                    <a:ea typeface="Times New Roman"/>
                    <a:cs typeface="Times New Roman"/>
                    <a:sym typeface="Times New Roman"/>
                  </a:defRPr>
                </a:pPr>
                <a:endParaRPr/>
              </a:p>
            </p:txBody>
          </p:sp>
          <p:sp>
            <p:nvSpPr>
              <p:cNvPr id="121" name="Shape 121"/>
              <p:cNvSpPr/>
              <p:nvPr/>
            </p:nvSpPr>
            <p:spPr>
              <a:xfrm>
                <a:off x="965200" y="208148"/>
                <a:ext cx="1727200" cy="513979"/>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none" lIns="0" tIns="0" rIns="0" bIns="0" numCol="1" anchor="ctr">
                <a:spAutoFit/>
              </a:bodyPr>
              <a:lstStyle>
                <a:lvl1pPr algn="ctr">
                  <a:defRPr sz="3600">
                    <a:solidFill>
                      <a:srgbClr val="F8F8F8"/>
                    </a:solidFill>
                    <a:effectLst>
                      <a:outerShdw blurRad="12700" dist="25400" dir="2700000" rotWithShape="0">
                        <a:srgbClr val="DDDDDD"/>
                      </a:outerShdw>
                    </a:effectLst>
                    <a:latin typeface="Times New Roman"/>
                    <a:ea typeface="Times New Roman"/>
                    <a:cs typeface="Times New Roman"/>
                    <a:sym typeface="Times New Roman"/>
                  </a:defRPr>
                </a:lvl1pPr>
              </a:lstStyle>
              <a:p>
                <a:pPr lvl="0">
                  <a:defRPr sz="1800">
                    <a:solidFill>
                      <a:srgbClr val="000000"/>
                    </a:solidFill>
                    <a:effectLst/>
                  </a:defRPr>
                </a:pPr>
                <a:r>
                  <a:rPr sz="3600">
                    <a:solidFill>
                      <a:srgbClr val="F8F8F8"/>
                    </a:solidFill>
                    <a:effectLst>
                      <a:outerShdw blurRad="12700" dist="25400" dir="2700000" rotWithShape="0">
                        <a:srgbClr val="DDDDDD"/>
                      </a:outerShdw>
                    </a:effectLst>
                  </a:rPr>
                  <a:t>THE IRS</a:t>
                </a:r>
              </a:p>
            </p:txBody>
          </p:sp>
        </p:grpSp>
      </p:grpSp>
      <p:sp>
        <p:nvSpPr>
          <p:cNvPr id="124" name="Shape 124"/>
          <p:cNvSpPr/>
          <p:nvPr/>
        </p:nvSpPr>
        <p:spPr>
          <a:xfrm>
            <a:off x="3733800" y="1890836"/>
            <a:ext cx="1681014" cy="329953"/>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chor="ctr">
            <a:spAutoFit/>
          </a:bodyPr>
          <a:lstStyle/>
          <a:p>
            <a:pPr lvl="0" indent="39687">
              <a:defRPr sz="1800">
                <a:solidFill>
                  <a:srgbClr val="000000"/>
                </a:solidFill>
              </a:defRPr>
            </a:pPr>
            <a:r>
              <a:rPr sz="2400" b="1">
                <a:solidFill>
                  <a:srgbClr val="006600"/>
                </a:solidFill>
                <a:latin typeface="Times New Roman"/>
                <a:ea typeface="Times New Roman"/>
                <a:cs typeface="Times New Roman"/>
                <a:sym typeface="Times New Roman"/>
              </a:rPr>
              <a:t>GRANTOR</a:t>
            </a:r>
            <a:r>
              <a:rPr sz="2400" u="sng">
                <a:solidFill>
                  <a:srgbClr val="006600"/>
                </a:solidFill>
                <a:effectLst>
                  <a:outerShdw blurRad="12700" dist="25400" dir="2700000" rotWithShape="0">
                    <a:srgbClr val="DDDDDD"/>
                  </a:outerShdw>
                </a:effectLst>
                <a:latin typeface="Times New Roman"/>
                <a:ea typeface="Times New Roman"/>
                <a:cs typeface="Times New Roman"/>
                <a:sym typeface="Times New Roman"/>
              </a:rPr>
              <a:t> </a:t>
            </a:r>
          </a:p>
        </p:txBody>
      </p:sp>
      <p:sp>
        <p:nvSpPr>
          <p:cNvPr id="125" name="Shape 125"/>
          <p:cNvSpPr/>
          <p:nvPr/>
        </p:nvSpPr>
        <p:spPr>
          <a:xfrm>
            <a:off x="1870075" y="5532561"/>
            <a:ext cx="1551534" cy="329953"/>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chor="ctr">
            <a:spAutoFit/>
          </a:bodyPr>
          <a:lstStyle/>
          <a:p>
            <a:pPr lvl="0" indent="39687">
              <a:defRPr sz="1800">
                <a:solidFill>
                  <a:srgbClr val="000000"/>
                </a:solidFill>
              </a:defRPr>
            </a:pPr>
            <a:r>
              <a:rPr sz="2400" b="1">
                <a:solidFill>
                  <a:srgbClr val="006600"/>
                </a:solidFill>
                <a:latin typeface="Times New Roman"/>
                <a:ea typeface="Times New Roman"/>
                <a:cs typeface="Times New Roman"/>
                <a:sym typeface="Times New Roman"/>
              </a:rPr>
              <a:t>TRUSTEE</a:t>
            </a:r>
            <a:r>
              <a:rPr sz="2400" u="sng">
                <a:solidFill>
                  <a:srgbClr val="006600"/>
                </a:solidFill>
                <a:effectLst>
                  <a:outerShdw blurRad="12700" dist="25400" dir="2700000" rotWithShape="0">
                    <a:srgbClr val="DDDDDD"/>
                  </a:outerShdw>
                </a:effectLst>
                <a:latin typeface="Times New Roman"/>
                <a:ea typeface="Times New Roman"/>
                <a:cs typeface="Times New Roman"/>
                <a:sym typeface="Times New Roman"/>
              </a:rPr>
              <a:t> </a:t>
            </a:r>
          </a:p>
        </p:txBody>
      </p:sp>
      <p:sp>
        <p:nvSpPr>
          <p:cNvPr id="126" name="Shape 126"/>
          <p:cNvSpPr/>
          <p:nvPr/>
        </p:nvSpPr>
        <p:spPr>
          <a:xfrm>
            <a:off x="5551487" y="5532561"/>
            <a:ext cx="2240460" cy="329953"/>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nchor="ctr">
            <a:spAutoFit/>
          </a:bodyPr>
          <a:lstStyle/>
          <a:p>
            <a:pPr lvl="0" indent="39687">
              <a:defRPr sz="1800">
                <a:solidFill>
                  <a:srgbClr val="000000"/>
                </a:solidFill>
              </a:defRPr>
            </a:pPr>
            <a:r>
              <a:rPr sz="2400" b="1">
                <a:solidFill>
                  <a:srgbClr val="006600"/>
                </a:solidFill>
                <a:latin typeface="Times New Roman"/>
                <a:ea typeface="Times New Roman"/>
                <a:cs typeface="Times New Roman"/>
                <a:sym typeface="Times New Roman"/>
              </a:rPr>
              <a:t>BENEFICIARY</a:t>
            </a:r>
            <a:r>
              <a:rPr sz="2400" b="1" u="sng">
                <a:solidFill>
                  <a:srgbClr val="006600"/>
                </a:solidFill>
                <a:effectLst>
                  <a:outerShdw blurRad="12700" dist="25400" dir="2700000" rotWithShape="0">
                    <a:srgbClr val="DDDDDD"/>
                  </a:outerShdw>
                </a:effectLst>
                <a:latin typeface="Times New Roman"/>
                <a:ea typeface="Times New Roman"/>
                <a:cs typeface="Times New Roman"/>
                <a:sym typeface="Times New Roman"/>
              </a:rPr>
              <a:t> </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hape 25"/>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26" name="Shape 26"/>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27" name="Shape 27"/>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28" name="Shape 28"/>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29" name="Shape 29"/>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2</a:t>
            </a:fld>
            <a:endParaRPr sz="1400">
              <a:solidFill>
                <a:srgbClr val="006600"/>
              </a:solidFill>
            </a:endParaRPr>
          </a:p>
        </p:txBody>
      </p:sp>
      <p:sp>
        <p:nvSpPr>
          <p:cNvPr id="30" name="Shape 30"/>
          <p:cNvSpPr>
            <a:spLocks noGrp="1"/>
          </p:cNvSpPr>
          <p:nvPr>
            <p:ph type="title"/>
          </p:nvPr>
        </p:nvSpPr>
        <p:spPr>
          <a:xfrm>
            <a:off x="914400" y="152400"/>
            <a:ext cx="7315200" cy="1600200"/>
          </a:xfrm>
          <a:prstGeom prst="rect">
            <a:avLst/>
          </a:prstGeom>
        </p:spPr>
        <p:txBody>
          <a:bodyPr lIns="0" tIns="0" rIns="0" bIns="0">
            <a:normAutofit/>
          </a:bodyPr>
          <a:lstStyle>
            <a:lvl1pPr algn="ctr">
              <a:defRPr sz="6000" b="1">
                <a:effectLst>
                  <a:outerShdw blurRad="12700" dist="38100" dir="2700000" rotWithShape="0">
                    <a:srgbClr val="DDDDDD"/>
                  </a:outerShdw>
                </a:effectLst>
              </a:defRPr>
            </a:lvl1pPr>
          </a:lstStyle>
          <a:p>
            <a:pPr lvl="0">
              <a:defRPr sz="1800" b="0">
                <a:solidFill>
                  <a:srgbClr val="000000"/>
                </a:solidFill>
                <a:effectLst/>
              </a:defRPr>
            </a:pPr>
            <a:r>
              <a:rPr sz="6000" b="1">
                <a:solidFill>
                  <a:srgbClr val="CC0000"/>
                </a:solidFill>
                <a:effectLst>
                  <a:outerShdw blurRad="12700" dist="38100" dir="2700000" rotWithShape="0">
                    <a:srgbClr val="DDDDDD"/>
                  </a:outerShdw>
                </a:effectLst>
              </a:rPr>
              <a:t>WILLS 101</a:t>
            </a:r>
          </a:p>
        </p:txBody>
      </p:sp>
      <p:sp>
        <p:nvSpPr>
          <p:cNvPr id="31" name="Shape 31"/>
          <p:cNvSpPr>
            <a:spLocks noGrp="1"/>
          </p:cNvSpPr>
          <p:nvPr>
            <p:ph type="body" idx="1"/>
          </p:nvPr>
        </p:nvSpPr>
        <p:spPr>
          <a:xfrm>
            <a:off x="914400" y="1752600"/>
            <a:ext cx="7543800" cy="5105400"/>
          </a:xfrm>
          <a:prstGeom prst="rect">
            <a:avLst/>
          </a:prstGeom>
        </p:spPr>
        <p:txBody>
          <a:bodyPr lIns="0" tIns="0" rIns="0" bIns="0">
            <a:normAutofit/>
          </a:bodyPr>
          <a:lstStyle/>
          <a:p>
            <a:pPr lvl="0">
              <a:buChar char="•"/>
              <a:defRPr sz="1800">
                <a:solidFill>
                  <a:srgbClr val="000000"/>
                </a:solidFill>
                <a:effectLst/>
              </a:defRPr>
            </a:pPr>
            <a:endParaRPr sz="3000" dirty="0">
              <a:solidFill>
                <a:srgbClr val="006600"/>
              </a:solidFill>
              <a:effectLst>
                <a:outerShdw blurRad="12700" dist="25400" dir="2700000" rotWithShape="0">
                  <a:srgbClr val="DDDDDD"/>
                </a:outerShdw>
              </a:effectLst>
            </a:endParaRPr>
          </a:p>
          <a:p>
            <a:pPr lvl="0">
              <a:buChar char="•"/>
              <a:defRPr sz="1800">
                <a:solidFill>
                  <a:srgbClr val="000000"/>
                </a:solidFill>
                <a:effectLst/>
              </a:defRPr>
            </a:pPr>
            <a:r>
              <a:rPr sz="3000" dirty="0">
                <a:solidFill>
                  <a:srgbClr val="006600"/>
                </a:solidFill>
                <a:effectLst>
                  <a:outerShdw blurRad="12700" dist="25400" dir="2700000" rotWithShape="0">
                    <a:srgbClr val="DDDDDD"/>
                  </a:outerShdw>
                </a:effectLst>
              </a:rPr>
              <a:t>ALL INFORMATION CONTAINED IN THESE PAGES IS FOR INFORMATIONAL PURPOSES ONLY. IT SHOULD NOT BE CONSIDERED LEGAL ADVISE. PLEASE CONSULT AN ATTORNEY BEFORE TAKING ANY STEPS BASED ON THIS </a:t>
            </a:r>
            <a:r>
              <a:rPr lang="en-US" dirty="0"/>
              <a:t>I</a:t>
            </a:r>
            <a:r>
              <a:rPr sz="3000" dirty="0">
                <a:solidFill>
                  <a:srgbClr val="006600"/>
                </a:solidFill>
                <a:effectLst>
                  <a:outerShdw blurRad="12700" dist="25400" dir="2700000" rotWithShape="0">
                    <a:srgbClr val="DDDDDD"/>
                  </a:outerShdw>
                </a:effectLst>
              </a:rPr>
              <a:t>NFORMATION. </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29" name="Shape 129"/>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30" name="Shape 130"/>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31" name="Shape 131"/>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132" name="Shape 132"/>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20</a:t>
            </a:fld>
            <a:endParaRPr sz="1400">
              <a:solidFill>
                <a:srgbClr val="006600"/>
              </a:solidFill>
            </a:endParaRPr>
          </a:p>
        </p:txBody>
      </p:sp>
      <p:sp>
        <p:nvSpPr>
          <p:cNvPr id="133" name="Shape 133"/>
          <p:cNvSpPr>
            <a:spLocks noGrp="1"/>
          </p:cNvSpPr>
          <p:nvPr>
            <p:ph type="title"/>
          </p:nvPr>
        </p:nvSpPr>
        <p:spPr>
          <a:xfrm>
            <a:off x="914400" y="0"/>
            <a:ext cx="7315200" cy="1219200"/>
          </a:xfrm>
          <a:prstGeom prst="rect">
            <a:avLst/>
          </a:prstGeom>
        </p:spPr>
        <p:txBody>
          <a:bodyPr lIns="0" tIns="0" rIns="0" bIns="0">
            <a:normAutofit/>
          </a:bodyPr>
          <a:lstStyle>
            <a:lvl1pPr algn="ctr">
              <a:defRPr b="1"/>
            </a:lvl1pPr>
          </a:lstStyle>
          <a:p>
            <a:pPr lvl="0">
              <a:defRPr sz="1800" b="0">
                <a:solidFill>
                  <a:srgbClr val="000000"/>
                </a:solidFill>
                <a:effectLst/>
              </a:defRPr>
            </a:pPr>
            <a:r>
              <a:rPr sz="4200" b="1">
                <a:solidFill>
                  <a:srgbClr val="CC0000"/>
                </a:solidFill>
                <a:effectLst>
                  <a:outerShdw blurRad="12700" dist="25400" dir="2700000" rotWithShape="0">
                    <a:srgbClr val="DDDDDD"/>
                  </a:outerShdw>
                </a:effectLst>
              </a:rPr>
              <a:t>EXAMPLES OF TRUSTS</a:t>
            </a:r>
          </a:p>
        </p:txBody>
      </p:sp>
      <p:sp>
        <p:nvSpPr>
          <p:cNvPr id="134" name="Shape 134"/>
          <p:cNvSpPr>
            <a:spLocks noGrp="1"/>
          </p:cNvSpPr>
          <p:nvPr>
            <p:ph type="body" idx="1"/>
          </p:nvPr>
        </p:nvSpPr>
        <p:spPr>
          <a:xfrm>
            <a:off x="914400" y="1600200"/>
            <a:ext cx="7543800" cy="5257800"/>
          </a:xfrm>
          <a:prstGeom prst="rect">
            <a:avLst/>
          </a:prstGeom>
        </p:spPr>
        <p:txBody>
          <a:bodyPr lIns="0" tIns="0" rIns="0" bIns="0">
            <a:normAutofit/>
          </a:bodyPr>
          <a:lstStyle/>
          <a:p>
            <a:pPr lvl="0">
              <a:buChar char="•"/>
              <a:defRPr sz="1800">
                <a:solidFill>
                  <a:srgbClr val="000000"/>
                </a:solidFill>
                <a:effectLst/>
              </a:defRPr>
            </a:pPr>
            <a:endParaRPr sz="3000" b="1">
              <a:solidFill>
                <a:srgbClr val="006600"/>
              </a:solidFill>
              <a:effectLst>
                <a:outerShdw blurRad="12700" dist="25400" dir="2700000" rotWithShape="0">
                  <a:srgbClr val="DDDDDD"/>
                </a:outerShdw>
              </a:effectLst>
            </a:endParaRPr>
          </a:p>
          <a:p>
            <a:pPr lvl="0">
              <a:buChar char="•"/>
              <a:defRPr sz="1800">
                <a:solidFill>
                  <a:srgbClr val="000000"/>
                </a:solidFill>
                <a:effectLst/>
              </a:defRPr>
            </a:pPr>
            <a:r>
              <a:rPr sz="3000" b="1">
                <a:solidFill>
                  <a:srgbClr val="006600"/>
                </a:solidFill>
                <a:effectLst>
                  <a:outerShdw blurRad="12700" dist="25400" dir="2700000" rotWithShape="0">
                    <a:srgbClr val="DDDDDD"/>
                  </a:outerShdw>
                </a:effectLst>
              </a:rPr>
              <a:t>Trust for Minor Children</a:t>
            </a:r>
          </a:p>
          <a:p>
            <a:pPr lvl="0">
              <a:buChar char="•"/>
              <a:defRPr sz="1800">
                <a:solidFill>
                  <a:srgbClr val="000000"/>
                </a:solidFill>
                <a:effectLst/>
              </a:defRPr>
            </a:pPr>
            <a:endParaRPr sz="3000" b="1">
              <a:solidFill>
                <a:srgbClr val="006600"/>
              </a:solidFill>
              <a:effectLst>
                <a:outerShdw blurRad="12700" dist="25400" dir="2700000" rotWithShape="0">
                  <a:srgbClr val="DDDDDD"/>
                </a:outerShdw>
              </a:effectLst>
            </a:endParaRPr>
          </a:p>
          <a:p>
            <a:pPr lvl="0">
              <a:buChar char="•"/>
              <a:defRPr sz="1800">
                <a:solidFill>
                  <a:srgbClr val="000000"/>
                </a:solidFill>
                <a:effectLst/>
              </a:defRPr>
            </a:pPr>
            <a:r>
              <a:rPr sz="3000" b="1">
                <a:solidFill>
                  <a:srgbClr val="006600"/>
                </a:solidFill>
                <a:effectLst>
                  <a:outerShdw blurRad="12700" dist="25400" dir="2700000" rotWithShape="0">
                    <a:srgbClr val="DDDDDD"/>
                  </a:outerShdw>
                </a:effectLst>
              </a:rPr>
              <a:t>Supplemental Needs Trust for a disabled person</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Shape 136"/>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37" name="Shape 137"/>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38" name="Shape 138"/>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39" name="Shape 139"/>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140" name="Shape 140"/>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21</a:t>
            </a:fld>
            <a:endParaRPr sz="1400">
              <a:solidFill>
                <a:srgbClr val="006600"/>
              </a:solidFill>
            </a:endParaRPr>
          </a:p>
        </p:txBody>
      </p:sp>
      <p:sp>
        <p:nvSpPr>
          <p:cNvPr id="141" name="Shape 141"/>
          <p:cNvSpPr>
            <a:spLocks noGrp="1"/>
          </p:cNvSpPr>
          <p:nvPr>
            <p:ph type="title"/>
          </p:nvPr>
        </p:nvSpPr>
        <p:spPr>
          <a:xfrm>
            <a:off x="914400" y="0"/>
            <a:ext cx="7315200" cy="1752600"/>
          </a:xfrm>
          <a:prstGeom prst="rect">
            <a:avLst/>
          </a:prstGeom>
        </p:spPr>
        <p:txBody>
          <a:bodyPr lIns="0" tIns="0" rIns="0" bIns="0">
            <a:normAutofit/>
          </a:bodyPr>
          <a:lstStyle>
            <a:lvl1pPr algn="ctr">
              <a:defRPr sz="5400" b="1">
                <a:effectLst>
                  <a:outerShdw blurRad="12700" dist="38100" dir="2700000" rotWithShape="0">
                    <a:srgbClr val="DDDDDD"/>
                  </a:outerShdw>
                </a:effectLst>
              </a:defRPr>
            </a:lvl1pPr>
          </a:lstStyle>
          <a:p>
            <a:pPr lvl="0">
              <a:defRPr sz="1800" b="0">
                <a:solidFill>
                  <a:srgbClr val="000000"/>
                </a:solidFill>
                <a:effectLst/>
              </a:defRPr>
            </a:pPr>
            <a:r>
              <a:rPr sz="5400" b="1">
                <a:solidFill>
                  <a:srgbClr val="CC0000"/>
                </a:solidFill>
                <a:effectLst>
                  <a:outerShdw blurRad="12700" dist="38100" dir="2700000" rotWithShape="0">
                    <a:srgbClr val="DDDDDD"/>
                  </a:outerShdw>
                </a:effectLst>
              </a:rPr>
              <a:t>TRUSTS</a:t>
            </a:r>
          </a:p>
        </p:txBody>
      </p:sp>
      <p:sp>
        <p:nvSpPr>
          <p:cNvPr id="142" name="Shape 142"/>
          <p:cNvSpPr>
            <a:spLocks noGrp="1"/>
          </p:cNvSpPr>
          <p:nvPr>
            <p:ph type="body" idx="1"/>
          </p:nvPr>
        </p:nvSpPr>
        <p:spPr>
          <a:xfrm>
            <a:off x="914400" y="1752600"/>
            <a:ext cx="7543800" cy="5105400"/>
          </a:xfrm>
          <a:prstGeom prst="rect">
            <a:avLst/>
          </a:prstGeom>
        </p:spPr>
        <p:txBody>
          <a:bodyPr lIns="0" tIns="0" rIns="0" bIns="0">
            <a:normAutofit/>
          </a:bodyPr>
          <a:lstStyle/>
          <a:p>
            <a:pPr lvl="0">
              <a:buChar char="•"/>
              <a:defRPr sz="1800">
                <a:solidFill>
                  <a:srgbClr val="000000"/>
                </a:solidFill>
                <a:effectLst/>
              </a:defRPr>
            </a:pPr>
            <a:r>
              <a:rPr sz="3000" b="1">
                <a:solidFill>
                  <a:srgbClr val="006600"/>
                </a:solidFill>
                <a:effectLst>
                  <a:outerShdw blurRad="12700" dist="25400" dir="2700000" rotWithShape="0">
                    <a:srgbClr val="DDDDDD"/>
                  </a:outerShdw>
                </a:effectLst>
              </a:rPr>
              <a:t>The are: </a:t>
            </a:r>
          </a:p>
          <a:p>
            <a:pPr marL="782637" lvl="1" indent="-285750">
              <a:spcBef>
                <a:spcPts val="1200"/>
              </a:spcBef>
              <a:defRPr sz="1800">
                <a:solidFill>
                  <a:srgbClr val="000000"/>
                </a:solidFill>
                <a:effectLst/>
              </a:defRPr>
            </a:pPr>
            <a:r>
              <a:rPr sz="2600" b="1">
                <a:solidFill>
                  <a:srgbClr val="006600"/>
                </a:solidFill>
                <a:effectLst>
                  <a:outerShdw blurRad="12700" dist="25400" dir="2700000" rotWithShape="0">
                    <a:srgbClr val="DDDDDD"/>
                  </a:outerShdw>
                </a:effectLst>
              </a:rPr>
              <a:t>irrevocable trusts and </a:t>
            </a:r>
          </a:p>
          <a:p>
            <a:pPr marL="782637" lvl="1" indent="-285750">
              <a:spcBef>
                <a:spcPts val="1200"/>
              </a:spcBef>
              <a:defRPr sz="1800">
                <a:solidFill>
                  <a:srgbClr val="000000"/>
                </a:solidFill>
                <a:effectLst/>
              </a:defRPr>
            </a:pPr>
            <a:r>
              <a:rPr sz="2600" b="1">
                <a:solidFill>
                  <a:srgbClr val="006600"/>
                </a:solidFill>
                <a:effectLst>
                  <a:outerShdw blurRad="12700" dist="25400" dir="2700000" rotWithShape="0">
                    <a:srgbClr val="DDDDDD"/>
                  </a:outerShdw>
                </a:effectLst>
              </a:rPr>
              <a:t>revocable trusts </a:t>
            </a:r>
          </a:p>
          <a:p>
            <a:pPr marL="782637" lvl="1" indent="-285750">
              <a:spcBef>
                <a:spcPts val="1200"/>
              </a:spcBef>
              <a:defRPr sz="1800">
                <a:solidFill>
                  <a:srgbClr val="000000"/>
                </a:solidFill>
                <a:effectLst/>
              </a:defRPr>
            </a:pPr>
            <a:endParaRPr sz="2600" b="1">
              <a:solidFill>
                <a:srgbClr val="006600"/>
              </a:solidFill>
              <a:effectLst>
                <a:outerShdw blurRad="12700" dist="25400" dir="2700000" rotWithShape="0">
                  <a:srgbClr val="DDDDDD"/>
                </a:outerShdw>
              </a:effectLst>
            </a:endParaRPr>
          </a:p>
          <a:p>
            <a:pPr lvl="0">
              <a:buChar char="•"/>
              <a:defRPr sz="1800">
                <a:solidFill>
                  <a:srgbClr val="000000"/>
                </a:solidFill>
                <a:effectLst/>
              </a:defRPr>
            </a:pPr>
            <a:r>
              <a:rPr sz="3000" b="1">
                <a:solidFill>
                  <a:srgbClr val="006600"/>
                </a:solidFill>
                <a:effectLst>
                  <a:outerShdw blurRad="12700" dist="25400" dir="2700000" rotWithShape="0">
                    <a:srgbClr val="DDDDDD"/>
                  </a:outerShdw>
                </a:effectLst>
              </a:rPr>
              <a:t>See a lawyer before attempting to set up a trust</a:t>
            </a: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45" name="Shape 145"/>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46" name="Shape 146"/>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47" name="Shape 147"/>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148" name="Shape 148"/>
          <p:cNvSpPr>
            <a:spLocks noGrp="1"/>
          </p:cNvSpPr>
          <p:nvPr>
            <p:ph type="title"/>
          </p:nvPr>
        </p:nvSpPr>
        <p:spPr>
          <a:prstGeom prst="rect">
            <a:avLst/>
          </a:prstGeom>
        </p:spPr>
        <p:txBody>
          <a:bodyPr lIns="0" tIns="0" rIns="0" bIns="0">
            <a:normAutofit/>
          </a:bodyPr>
          <a:lstStyle/>
          <a:p>
            <a:pPr lvl="0">
              <a:defRPr sz="1800">
                <a:solidFill>
                  <a:srgbClr val="000000"/>
                </a:solidFill>
                <a:effectLst/>
              </a:defRPr>
            </a:pPr>
            <a:r>
              <a:rPr sz="4200">
                <a:solidFill>
                  <a:srgbClr val="CC0000"/>
                </a:solidFill>
                <a:effectLst>
                  <a:outerShdw blurRad="12700" dist="25400" dir="2700000" rotWithShape="0">
                    <a:srgbClr val="DDDDDD"/>
                  </a:outerShdw>
                </a:effectLst>
              </a:rPr>
              <a:t>What you should think about before you see a lawyer.</a:t>
            </a:r>
          </a:p>
        </p:txBody>
      </p:sp>
      <p:sp>
        <p:nvSpPr>
          <p:cNvPr id="149" name="Shape 149"/>
          <p:cNvSpPr>
            <a:spLocks noGrp="1"/>
          </p:cNvSpPr>
          <p:nvPr>
            <p:ph type="body" idx="1"/>
          </p:nvPr>
        </p:nvSpPr>
        <p:spPr>
          <a:xfrm>
            <a:off x="914400" y="2285999"/>
            <a:ext cx="7543800" cy="4572002"/>
          </a:xfrm>
          <a:prstGeom prst="rect">
            <a:avLst/>
          </a:prstGeom>
        </p:spPr>
        <p:txBody>
          <a:bodyPr lIns="0" tIns="0" rIns="0" bIns="0">
            <a:normAutofit/>
          </a:bodyPr>
          <a:lstStyle/>
          <a:p>
            <a:pPr lvl="0">
              <a:buChar char="•"/>
              <a:defRPr sz="1800">
                <a:solidFill>
                  <a:srgbClr val="000000"/>
                </a:solidFill>
                <a:effectLst/>
              </a:defRPr>
            </a:pPr>
            <a:r>
              <a:rPr sz="3000">
                <a:solidFill>
                  <a:srgbClr val="006600"/>
                </a:solidFill>
                <a:effectLst>
                  <a:outerShdw blurRad="12700" dist="25400" dir="2700000" rotWithShape="0">
                    <a:srgbClr val="DDDDDD"/>
                  </a:outerShdw>
                </a:effectLst>
              </a:rPr>
              <a:t>Who will serve as your executor. Who will be the back-up.</a:t>
            </a:r>
          </a:p>
          <a:p>
            <a:pPr lvl="0">
              <a:buChar char="•"/>
              <a:defRPr sz="1800">
                <a:solidFill>
                  <a:srgbClr val="000000"/>
                </a:solidFill>
                <a:effectLst/>
              </a:defRPr>
            </a:pPr>
            <a:r>
              <a:rPr sz="3000">
                <a:solidFill>
                  <a:srgbClr val="006600"/>
                </a:solidFill>
                <a:effectLst>
                  <a:outerShdw blurRad="12700" dist="25400" dir="2700000" rotWithShape="0">
                    <a:srgbClr val="DDDDDD"/>
                  </a:outerShdw>
                </a:effectLst>
              </a:rPr>
              <a:t>If you have minor children, who will be their guardian, who will be the back-up. Who will be the trustee of their trust.</a:t>
            </a:r>
          </a:p>
        </p:txBody>
      </p:sp>
      <p:sp>
        <p:nvSpPr>
          <p:cNvPr id="150" name="Shape 150"/>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22</a:t>
            </a:fld>
            <a:endParaRPr sz="1400">
              <a:solidFill>
                <a:srgbClr val="006600"/>
              </a:solidFill>
            </a:endParaRP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53" name="Shape 153"/>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54" name="Shape 154"/>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55" name="Shape 155"/>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156" name="Shape 156"/>
          <p:cNvSpPr>
            <a:spLocks noGrp="1"/>
          </p:cNvSpPr>
          <p:nvPr>
            <p:ph type="title"/>
          </p:nvPr>
        </p:nvSpPr>
        <p:spPr>
          <a:prstGeom prst="rect">
            <a:avLst/>
          </a:prstGeom>
        </p:spPr>
        <p:txBody>
          <a:bodyPr lIns="0" tIns="0" rIns="0" bIns="0">
            <a:normAutofit/>
          </a:bodyPr>
          <a:lstStyle/>
          <a:p>
            <a:pPr lvl="0">
              <a:defRPr sz="1800">
                <a:solidFill>
                  <a:srgbClr val="000000"/>
                </a:solidFill>
                <a:effectLst/>
              </a:defRPr>
            </a:pPr>
            <a:r>
              <a:rPr sz="4200">
                <a:solidFill>
                  <a:srgbClr val="CC0000"/>
                </a:solidFill>
                <a:effectLst>
                  <a:outerShdw blurRad="12700" dist="25400" dir="2700000" rotWithShape="0">
                    <a:srgbClr val="DDDDDD"/>
                  </a:outerShdw>
                </a:effectLst>
              </a:rPr>
              <a:t>You Don’t Have to Leave Anything to Anyone--Except:</a:t>
            </a:r>
          </a:p>
        </p:txBody>
      </p:sp>
      <p:sp>
        <p:nvSpPr>
          <p:cNvPr id="157" name="Shape 157"/>
          <p:cNvSpPr>
            <a:spLocks noGrp="1"/>
          </p:cNvSpPr>
          <p:nvPr>
            <p:ph type="body" idx="1"/>
          </p:nvPr>
        </p:nvSpPr>
        <p:spPr>
          <a:xfrm>
            <a:off x="914400" y="2285999"/>
            <a:ext cx="7543800" cy="4572002"/>
          </a:xfrm>
          <a:prstGeom prst="rect">
            <a:avLst/>
          </a:prstGeom>
        </p:spPr>
        <p:txBody>
          <a:bodyPr lIns="0" tIns="0" rIns="0" bIns="0">
            <a:normAutofit/>
          </a:bodyPr>
          <a:lstStyle/>
          <a:p>
            <a:pPr lvl="0">
              <a:buChar char="•"/>
              <a:defRPr sz="1800">
                <a:solidFill>
                  <a:srgbClr val="000000"/>
                </a:solidFill>
                <a:effectLst/>
              </a:defRPr>
            </a:pPr>
            <a:r>
              <a:rPr sz="3000">
                <a:solidFill>
                  <a:srgbClr val="006600"/>
                </a:solidFill>
                <a:effectLst>
                  <a:outerShdw blurRad="12700" dist="25400" dir="2700000" rotWithShape="0">
                    <a:srgbClr val="DDDDDD"/>
                  </a:outerShdw>
                </a:effectLst>
              </a:rPr>
              <a:t>You don’t have to leave anything to adult children, parents, siblings, aunts, uncles, cousins, in-laws</a:t>
            </a:r>
          </a:p>
          <a:p>
            <a:pPr lvl="0">
              <a:buChar char="•"/>
              <a:defRPr sz="1800">
                <a:solidFill>
                  <a:srgbClr val="000000"/>
                </a:solidFill>
                <a:effectLst/>
              </a:defRPr>
            </a:pPr>
            <a:r>
              <a:rPr sz="3000">
                <a:solidFill>
                  <a:srgbClr val="006600"/>
                </a:solidFill>
                <a:effectLst>
                  <a:outerShdw blurRad="12700" dist="25400" dir="2700000" rotWithShape="0">
                    <a:srgbClr val="DDDDDD"/>
                  </a:outerShdw>
                </a:effectLst>
              </a:rPr>
              <a:t>You can even leave your spouse out of your will and beneficiary forms; but--IF YOU DO THAT, YOUR SPOUSE CAN GO TO COURT AND DEMAND 30% OF YOUR ENTIRE GROSS ESTATE.</a:t>
            </a:r>
          </a:p>
        </p:txBody>
      </p:sp>
      <p:sp>
        <p:nvSpPr>
          <p:cNvPr id="158" name="Shape 158"/>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23</a:t>
            </a:fld>
            <a:endParaRPr sz="1400">
              <a:solidFill>
                <a:srgbClr val="006600"/>
              </a:solidFill>
            </a:endParaRPr>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Shape 160"/>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61" name="Shape 161"/>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62" name="Shape 162"/>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63" name="Shape 163"/>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164" name="Shape 164"/>
          <p:cNvSpPr>
            <a:spLocks noGrp="1"/>
          </p:cNvSpPr>
          <p:nvPr>
            <p:ph type="title"/>
          </p:nvPr>
        </p:nvSpPr>
        <p:spPr>
          <a:prstGeom prst="rect">
            <a:avLst/>
          </a:prstGeom>
        </p:spPr>
        <p:txBody>
          <a:bodyPr lIns="0" tIns="0" rIns="0" bIns="0">
            <a:normAutofit/>
          </a:bodyPr>
          <a:lstStyle>
            <a:lvl1pPr algn="ctr"/>
          </a:lstStyle>
          <a:p>
            <a:pPr lvl="0">
              <a:defRPr sz="1800">
                <a:solidFill>
                  <a:srgbClr val="000000"/>
                </a:solidFill>
                <a:effectLst/>
              </a:defRPr>
            </a:pPr>
            <a:r>
              <a:rPr sz="4200">
                <a:solidFill>
                  <a:srgbClr val="CC0000"/>
                </a:solidFill>
                <a:effectLst>
                  <a:outerShdw blurRad="12700" dist="25400" dir="2700000" rotWithShape="0">
                    <a:srgbClr val="DDDDDD"/>
                  </a:outerShdw>
                </a:effectLst>
              </a:rPr>
              <a:t>Debts When a Person Dies</a:t>
            </a:r>
          </a:p>
        </p:txBody>
      </p:sp>
      <p:sp>
        <p:nvSpPr>
          <p:cNvPr id="165" name="Shape 165"/>
          <p:cNvSpPr>
            <a:spLocks noGrp="1"/>
          </p:cNvSpPr>
          <p:nvPr>
            <p:ph type="body" idx="1"/>
          </p:nvPr>
        </p:nvSpPr>
        <p:spPr>
          <a:xfrm>
            <a:off x="914400" y="2285999"/>
            <a:ext cx="7543800" cy="4572002"/>
          </a:xfrm>
          <a:prstGeom prst="rect">
            <a:avLst/>
          </a:prstGeom>
        </p:spPr>
        <p:txBody>
          <a:bodyPr lIns="0" tIns="0" rIns="0" bIns="0">
            <a:normAutofit/>
          </a:bodyPr>
          <a:lstStyle/>
          <a:p>
            <a:pPr lvl="0">
              <a:buChar char="•"/>
              <a:defRPr sz="1800">
                <a:solidFill>
                  <a:srgbClr val="000000"/>
                </a:solidFill>
                <a:effectLst/>
              </a:defRPr>
            </a:pPr>
            <a:r>
              <a:rPr sz="3000">
                <a:solidFill>
                  <a:srgbClr val="006600"/>
                </a:solidFill>
                <a:effectLst>
                  <a:outerShdw blurRad="12700" dist="25400" dir="2700000" rotWithShape="0">
                    <a:srgbClr val="DDDDDD"/>
                  </a:outerShdw>
                </a:effectLst>
              </a:rPr>
              <a:t>If a person dies leaving debts, that person’s estate must pay them.</a:t>
            </a:r>
          </a:p>
          <a:p>
            <a:pPr lvl="0">
              <a:buChar char="•"/>
              <a:defRPr sz="1800">
                <a:solidFill>
                  <a:srgbClr val="000000"/>
                </a:solidFill>
                <a:effectLst/>
              </a:defRPr>
            </a:pPr>
            <a:r>
              <a:rPr sz="3000">
                <a:solidFill>
                  <a:srgbClr val="006600"/>
                </a:solidFill>
                <a:effectLst>
                  <a:outerShdw blurRad="12700" dist="25400" dir="2700000" rotWithShape="0">
                    <a:srgbClr val="DDDDDD"/>
                  </a:outerShdw>
                </a:effectLst>
              </a:rPr>
              <a:t>If there is not enough money in the estate to pay the debts, the debts do not pass to relatives or beneficiaries.</a:t>
            </a:r>
          </a:p>
          <a:p>
            <a:pPr lvl="0">
              <a:buChar char="•"/>
              <a:defRPr sz="1800">
                <a:solidFill>
                  <a:srgbClr val="000000"/>
                </a:solidFill>
                <a:effectLst/>
              </a:defRPr>
            </a:pPr>
            <a:r>
              <a:rPr sz="3000">
                <a:solidFill>
                  <a:srgbClr val="006600"/>
                </a:solidFill>
                <a:effectLst>
                  <a:outerShdw blurRad="12700" dist="25400" dir="2700000" rotWithShape="0">
                    <a:srgbClr val="DDDDDD"/>
                  </a:outerShdw>
                </a:effectLst>
              </a:rPr>
              <a:t>Debts should be paid before beneficiaries receive inheritance.</a:t>
            </a:r>
          </a:p>
        </p:txBody>
      </p:sp>
      <p:sp>
        <p:nvSpPr>
          <p:cNvPr id="166" name="Shape 166"/>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24</a:t>
            </a:fld>
            <a:endParaRPr sz="1400">
              <a:solidFill>
                <a:srgbClr val="006600"/>
              </a:solidFill>
            </a:endParaRP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Shape 168"/>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69" name="Shape 169"/>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70" name="Shape 170"/>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71" name="Shape 171"/>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172" name="Shape 172"/>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25</a:t>
            </a:fld>
            <a:endParaRPr sz="1400">
              <a:solidFill>
                <a:srgbClr val="006600"/>
              </a:solidFill>
            </a:endParaRPr>
          </a:p>
        </p:txBody>
      </p:sp>
      <p:sp>
        <p:nvSpPr>
          <p:cNvPr id="173" name="Shape 173"/>
          <p:cNvSpPr>
            <a:spLocks noGrp="1"/>
          </p:cNvSpPr>
          <p:nvPr>
            <p:ph type="title"/>
          </p:nvPr>
        </p:nvSpPr>
        <p:spPr>
          <a:xfrm>
            <a:off x="1143000" y="-1"/>
            <a:ext cx="7315200" cy="1143002"/>
          </a:xfrm>
          <a:prstGeom prst="rect">
            <a:avLst/>
          </a:prstGeom>
        </p:spPr>
        <p:txBody>
          <a:bodyPr lIns="0" tIns="0" rIns="0" bIns="0">
            <a:normAutofit/>
          </a:bodyPr>
          <a:lstStyle/>
          <a:p>
            <a:pPr lvl="0" algn="ctr">
              <a:defRPr sz="1800">
                <a:solidFill>
                  <a:srgbClr val="000000"/>
                </a:solidFill>
                <a:effectLst/>
              </a:defRPr>
            </a:pPr>
            <a:r>
              <a:rPr sz="4200" b="1">
                <a:solidFill>
                  <a:srgbClr val="CC0000"/>
                </a:solidFill>
                <a:effectLst>
                  <a:outerShdw blurRad="12700" dist="25400" dir="2700000" rotWithShape="0">
                    <a:srgbClr val="DDDDDD"/>
                  </a:outerShdw>
                </a:effectLst>
              </a:rPr>
              <a:t>HEALTH CARE PROXY</a:t>
            </a:r>
            <a:r>
              <a:rPr sz="4200">
                <a:solidFill>
                  <a:srgbClr val="CC0000"/>
                </a:solidFill>
                <a:effectLst>
                  <a:outerShdw blurRad="12700" dist="25400" dir="2700000" rotWithShape="0">
                    <a:srgbClr val="DDDDDD"/>
                  </a:outerShdw>
                </a:effectLst>
              </a:rPr>
              <a:t> </a:t>
            </a:r>
          </a:p>
        </p:txBody>
      </p:sp>
      <p:sp>
        <p:nvSpPr>
          <p:cNvPr id="174" name="Shape 174"/>
          <p:cNvSpPr>
            <a:spLocks noGrp="1"/>
          </p:cNvSpPr>
          <p:nvPr>
            <p:ph type="body" idx="1"/>
          </p:nvPr>
        </p:nvSpPr>
        <p:spPr>
          <a:xfrm>
            <a:off x="762000" y="1143000"/>
            <a:ext cx="8077200" cy="5715000"/>
          </a:xfrm>
          <a:prstGeom prst="rect">
            <a:avLst/>
          </a:prstGeom>
        </p:spPr>
        <p:txBody>
          <a:bodyPr lIns="0" tIns="0" rIns="0" bIns="0">
            <a:normAutofit/>
          </a:bodyPr>
          <a:lstStyle/>
          <a:p>
            <a:pPr marL="451167" lvl="0" indent="-411479">
              <a:buChar char="•"/>
              <a:defRPr sz="1800">
                <a:solidFill>
                  <a:srgbClr val="000000"/>
                </a:solidFill>
                <a:effectLst/>
              </a:defRPr>
            </a:pPr>
            <a:r>
              <a:rPr sz="3600" b="1">
                <a:solidFill>
                  <a:srgbClr val="006600"/>
                </a:solidFill>
                <a:effectLst>
                  <a:outerShdw blurRad="12700" dist="25400" dir="2700000" rotWithShape="0">
                    <a:srgbClr val="DDDDDD"/>
                  </a:outerShdw>
                </a:effectLst>
              </a:rPr>
              <a:t>Designates a person to make medical decisions for you if you are unable to do so. </a:t>
            </a:r>
            <a:br>
              <a:rPr sz="3600" b="1">
                <a:solidFill>
                  <a:srgbClr val="006600"/>
                </a:solidFill>
                <a:effectLst>
                  <a:outerShdw blurRad="12700" dist="25400" dir="2700000" rotWithShape="0">
                    <a:srgbClr val="DDDDDD"/>
                  </a:outerShdw>
                </a:effectLst>
              </a:rPr>
            </a:br>
            <a:endParaRPr sz="3600" b="1">
              <a:solidFill>
                <a:srgbClr val="006600"/>
              </a:solidFill>
              <a:effectLst>
                <a:outerShdw blurRad="12700" dist="25400" dir="2700000" rotWithShape="0">
                  <a:srgbClr val="DDDDDD"/>
                </a:outerShdw>
              </a:effectLst>
            </a:endParaRPr>
          </a:p>
          <a:p>
            <a:pPr marL="451167" lvl="0" indent="-411479">
              <a:buChar char="•"/>
              <a:defRPr sz="1800">
                <a:solidFill>
                  <a:srgbClr val="000000"/>
                </a:solidFill>
                <a:effectLst/>
              </a:defRPr>
            </a:pPr>
            <a:r>
              <a:rPr sz="3600" b="1">
                <a:solidFill>
                  <a:srgbClr val="006600"/>
                </a:solidFill>
                <a:effectLst>
                  <a:outerShdw blurRad="12700" dist="25400" dir="2700000" rotWithShape="0">
                    <a:srgbClr val="DDDDDD"/>
                  </a:outerShdw>
                </a:effectLst>
              </a:rPr>
              <a:t>Also designates a second person in case the first person is unavailable. </a:t>
            </a:r>
          </a:p>
          <a:p>
            <a:pPr marL="451167" lvl="0" indent="-411479">
              <a:buChar char="•"/>
              <a:defRPr sz="1800">
                <a:solidFill>
                  <a:srgbClr val="000000"/>
                </a:solidFill>
                <a:effectLst/>
              </a:defRPr>
            </a:pPr>
            <a:r>
              <a:rPr sz="3600" b="1">
                <a:solidFill>
                  <a:srgbClr val="006600"/>
                </a:solidFill>
                <a:effectLst>
                  <a:outerShdw blurRad="12700" dist="25400" dir="2700000" rotWithShape="0">
                    <a:srgbClr val="DDDDDD"/>
                  </a:outerShdw>
                </a:effectLst>
              </a:rPr>
              <a:t>Be selective in who you choose</a:t>
            </a:r>
            <a:r>
              <a:rPr sz="3600">
                <a:solidFill>
                  <a:srgbClr val="006600"/>
                </a:solidFill>
                <a:effectLst>
                  <a:outerShdw blurRad="12700" dist="25400" dir="2700000" rotWithShape="0">
                    <a:srgbClr val="DDDDDD"/>
                  </a:outerShdw>
                </a:effectLst>
              </a:rPr>
              <a:t>. </a:t>
            </a:r>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Shape 176"/>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77" name="Shape 177"/>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78" name="Shape 178"/>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79" name="Shape 179"/>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180" name="Shape 180"/>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26</a:t>
            </a:fld>
            <a:endParaRPr sz="1400">
              <a:solidFill>
                <a:srgbClr val="006600"/>
              </a:solidFill>
            </a:endParaRPr>
          </a:p>
        </p:txBody>
      </p:sp>
      <p:sp>
        <p:nvSpPr>
          <p:cNvPr id="181" name="Shape 181"/>
          <p:cNvSpPr>
            <a:spLocks noGrp="1"/>
          </p:cNvSpPr>
          <p:nvPr>
            <p:ph type="title"/>
          </p:nvPr>
        </p:nvSpPr>
        <p:spPr>
          <a:xfrm>
            <a:off x="914400" y="38099"/>
            <a:ext cx="7315200" cy="1143002"/>
          </a:xfrm>
          <a:prstGeom prst="rect">
            <a:avLst/>
          </a:prstGeom>
        </p:spPr>
        <p:txBody>
          <a:bodyPr lIns="0" tIns="0" rIns="0" bIns="0">
            <a:normAutofit/>
          </a:bodyPr>
          <a:lstStyle/>
          <a:p>
            <a:pPr lvl="0" algn="ctr">
              <a:defRPr sz="1800">
                <a:solidFill>
                  <a:srgbClr val="000000"/>
                </a:solidFill>
                <a:effectLst/>
              </a:defRPr>
            </a:pPr>
            <a:r>
              <a:rPr sz="4200" b="1">
                <a:solidFill>
                  <a:srgbClr val="CC0000"/>
                </a:solidFill>
                <a:effectLst>
                  <a:outerShdw blurRad="12700" dist="25400" dir="2700000" rotWithShape="0">
                    <a:srgbClr val="DDDDDD"/>
                  </a:outerShdw>
                </a:effectLst>
              </a:rPr>
              <a:t>LIVING WILL</a:t>
            </a:r>
            <a:r>
              <a:rPr sz="4200">
                <a:solidFill>
                  <a:srgbClr val="CC0000"/>
                </a:solidFill>
                <a:effectLst>
                  <a:outerShdw blurRad="12700" dist="25400" dir="2700000" rotWithShape="0">
                    <a:srgbClr val="DDDDDD"/>
                  </a:outerShdw>
                </a:effectLst>
              </a:rPr>
              <a:t> </a:t>
            </a:r>
          </a:p>
        </p:txBody>
      </p:sp>
      <p:sp>
        <p:nvSpPr>
          <p:cNvPr id="182" name="Shape 182"/>
          <p:cNvSpPr>
            <a:spLocks noGrp="1"/>
          </p:cNvSpPr>
          <p:nvPr>
            <p:ph type="body" idx="1"/>
          </p:nvPr>
        </p:nvSpPr>
        <p:spPr>
          <a:xfrm>
            <a:off x="914400" y="990600"/>
            <a:ext cx="7543800" cy="4914900"/>
          </a:xfrm>
          <a:prstGeom prst="rect">
            <a:avLst/>
          </a:prstGeom>
        </p:spPr>
        <p:txBody>
          <a:bodyPr lIns="0" tIns="0" rIns="0" bIns="0">
            <a:normAutofit/>
          </a:bodyPr>
          <a:lstStyle/>
          <a:p>
            <a:pPr marL="292026" lvl="0" indent="-255117" defTabSz="850391">
              <a:lnSpc>
                <a:spcPct val="90000"/>
              </a:lnSpc>
              <a:spcBef>
                <a:spcPts val="2000"/>
              </a:spcBef>
              <a:buChar char="•"/>
              <a:defRPr sz="1800">
                <a:solidFill>
                  <a:srgbClr val="000000"/>
                </a:solidFill>
                <a:effectLst/>
              </a:defRPr>
            </a:pPr>
            <a:r>
              <a:rPr sz="2232" b="1">
                <a:solidFill>
                  <a:srgbClr val="006600"/>
                </a:solidFill>
                <a:effectLst>
                  <a:outerShdw blurRad="11811" dist="23622" dir="2700000" rotWithShape="0">
                    <a:srgbClr val="DDDDDD"/>
                  </a:outerShdw>
                </a:effectLst>
              </a:rPr>
              <a:t>Can be within the Health Care Proxy </a:t>
            </a:r>
          </a:p>
          <a:p>
            <a:pPr marL="292026" lvl="0" indent="-255117" defTabSz="850391">
              <a:lnSpc>
                <a:spcPct val="90000"/>
              </a:lnSpc>
              <a:spcBef>
                <a:spcPts val="2000"/>
              </a:spcBef>
              <a:buChar char="•"/>
              <a:defRPr sz="1800">
                <a:solidFill>
                  <a:srgbClr val="000000"/>
                </a:solidFill>
                <a:effectLst/>
              </a:defRPr>
            </a:pPr>
            <a:r>
              <a:rPr sz="2232" b="1">
                <a:solidFill>
                  <a:srgbClr val="006600"/>
                </a:solidFill>
                <a:effectLst>
                  <a:outerShdw blurRad="11811" dist="23622" dir="2700000" rotWithShape="0">
                    <a:srgbClr val="DDDDDD"/>
                  </a:outerShdw>
                </a:effectLst>
              </a:rPr>
              <a:t>States what you would like to happen to you if you cannot make your own health care decisions and </a:t>
            </a:r>
          </a:p>
          <a:p>
            <a:pPr marL="292026" lvl="0" indent="-255117" defTabSz="850391">
              <a:lnSpc>
                <a:spcPct val="90000"/>
              </a:lnSpc>
              <a:spcBef>
                <a:spcPts val="2000"/>
              </a:spcBef>
              <a:buChar char="•"/>
              <a:defRPr sz="1800">
                <a:solidFill>
                  <a:srgbClr val="000000"/>
                </a:solidFill>
                <a:effectLst/>
              </a:defRPr>
            </a:pPr>
            <a:r>
              <a:rPr sz="2232" b="1">
                <a:solidFill>
                  <a:srgbClr val="006600"/>
                </a:solidFill>
                <a:effectLst>
                  <a:outerShdw blurRad="11811" dist="23622" dir="2700000" rotWithShape="0">
                    <a:srgbClr val="DDDDDD"/>
                  </a:outerShdw>
                </a:effectLst>
              </a:rPr>
              <a:t>1. You are in a terminal condition; or </a:t>
            </a:r>
          </a:p>
          <a:p>
            <a:pPr marL="292026" lvl="0" indent="-255117" defTabSz="850391">
              <a:lnSpc>
                <a:spcPct val="90000"/>
              </a:lnSpc>
              <a:spcBef>
                <a:spcPts val="2000"/>
              </a:spcBef>
              <a:buChar char="•"/>
              <a:defRPr sz="1800">
                <a:solidFill>
                  <a:srgbClr val="000000"/>
                </a:solidFill>
                <a:effectLst/>
              </a:defRPr>
            </a:pPr>
            <a:r>
              <a:rPr sz="2232" b="1">
                <a:solidFill>
                  <a:srgbClr val="006600"/>
                </a:solidFill>
                <a:effectLst>
                  <a:outerShdw blurRad="11811" dist="23622" dir="2700000" rotWithShape="0">
                    <a:srgbClr val="DDDDDD"/>
                  </a:outerShdw>
                </a:effectLst>
              </a:rPr>
              <a:t>2. You are permanently unconscious; or </a:t>
            </a:r>
          </a:p>
          <a:p>
            <a:pPr marL="292026" lvl="0" indent="-255117" defTabSz="850391">
              <a:lnSpc>
                <a:spcPct val="90000"/>
              </a:lnSpc>
              <a:spcBef>
                <a:spcPts val="2000"/>
              </a:spcBef>
              <a:buChar char="•"/>
              <a:defRPr sz="1800">
                <a:solidFill>
                  <a:srgbClr val="000000"/>
                </a:solidFill>
                <a:effectLst/>
              </a:defRPr>
            </a:pPr>
            <a:r>
              <a:rPr sz="2232" b="1">
                <a:solidFill>
                  <a:srgbClr val="006600"/>
                </a:solidFill>
                <a:effectLst>
                  <a:outerShdw blurRad="11811" dist="23622" dir="2700000" rotWithShape="0">
                    <a:srgbClr val="DDDDDD"/>
                  </a:outerShdw>
                </a:effectLst>
              </a:rPr>
              <a:t>3. You are conscious but have irreversible brain damage and will never regain the ability to make decisions and express your wishes. </a:t>
            </a:r>
          </a:p>
          <a:p>
            <a:pPr marL="292026" lvl="0" indent="-255117" defTabSz="850391">
              <a:lnSpc>
                <a:spcPct val="90000"/>
              </a:lnSpc>
              <a:spcBef>
                <a:spcPts val="2000"/>
              </a:spcBef>
              <a:buChar char="•"/>
              <a:defRPr sz="1800">
                <a:solidFill>
                  <a:srgbClr val="000000"/>
                </a:solidFill>
                <a:effectLst/>
              </a:defRPr>
            </a:pPr>
            <a:r>
              <a:rPr sz="2232" b="1">
                <a:solidFill>
                  <a:srgbClr val="006600"/>
                </a:solidFill>
                <a:effectLst>
                  <a:outerShdw blurRad="11811" dist="23622" dir="2700000" rotWithShape="0">
                    <a:srgbClr val="DDDDDD"/>
                  </a:outerShdw>
                </a:effectLst>
              </a:rPr>
              <a:t>These conditions are sometimes referred to as "a vegetative state." </a:t>
            </a:r>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Shape 184"/>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85" name="Shape 185"/>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86" name="Shape 186"/>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87" name="Shape 187"/>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188" name="Shape 188"/>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27</a:t>
            </a:fld>
            <a:endParaRPr sz="1400">
              <a:solidFill>
                <a:srgbClr val="006600"/>
              </a:solidFill>
            </a:endParaRPr>
          </a:p>
        </p:txBody>
      </p:sp>
      <p:sp>
        <p:nvSpPr>
          <p:cNvPr id="189" name="Shape 189"/>
          <p:cNvSpPr>
            <a:spLocks noGrp="1"/>
          </p:cNvSpPr>
          <p:nvPr>
            <p:ph type="title"/>
          </p:nvPr>
        </p:nvSpPr>
        <p:spPr>
          <a:xfrm>
            <a:off x="914400" y="38100"/>
            <a:ext cx="7315200" cy="647700"/>
          </a:xfrm>
          <a:prstGeom prst="rect">
            <a:avLst/>
          </a:prstGeom>
        </p:spPr>
        <p:txBody>
          <a:bodyPr lIns="0" tIns="0" rIns="0" bIns="0">
            <a:normAutofit/>
          </a:bodyPr>
          <a:lstStyle>
            <a:lvl1pPr algn="ctr">
              <a:defRPr sz="3600" b="1"/>
            </a:lvl1pPr>
          </a:lstStyle>
          <a:p>
            <a:pPr lvl="0">
              <a:defRPr sz="1800" b="0">
                <a:solidFill>
                  <a:srgbClr val="000000"/>
                </a:solidFill>
                <a:effectLst/>
              </a:defRPr>
            </a:pPr>
            <a:r>
              <a:rPr sz="3600" b="1">
                <a:solidFill>
                  <a:srgbClr val="CC0000"/>
                </a:solidFill>
                <a:effectLst>
                  <a:outerShdw blurRad="12700" dist="25400" dir="2700000" rotWithShape="0">
                    <a:srgbClr val="DDDDDD"/>
                  </a:outerShdw>
                </a:effectLst>
              </a:rPr>
              <a:t>LIVING WILL</a:t>
            </a:r>
          </a:p>
        </p:txBody>
      </p:sp>
      <p:sp>
        <p:nvSpPr>
          <p:cNvPr id="190" name="Shape 190"/>
          <p:cNvSpPr>
            <a:spLocks noGrp="1"/>
          </p:cNvSpPr>
          <p:nvPr>
            <p:ph type="body" idx="1"/>
          </p:nvPr>
        </p:nvSpPr>
        <p:spPr>
          <a:xfrm>
            <a:off x="914400" y="685799"/>
            <a:ext cx="7848600" cy="6172202"/>
          </a:xfrm>
          <a:prstGeom prst="rect">
            <a:avLst/>
          </a:prstGeom>
        </p:spPr>
        <p:txBody>
          <a:bodyPr lIns="0" tIns="0" rIns="0" bIns="0">
            <a:normAutofit/>
          </a:bodyPr>
          <a:lstStyle/>
          <a:p>
            <a:pPr marL="260238" lvl="0" indent="-221742" defTabSz="886968">
              <a:lnSpc>
                <a:spcPct val="80000"/>
              </a:lnSpc>
              <a:spcBef>
                <a:spcPts val="2100"/>
              </a:spcBef>
              <a:buChar char="•"/>
              <a:defRPr sz="1800">
                <a:solidFill>
                  <a:srgbClr val="000000"/>
                </a:solidFill>
                <a:effectLst/>
              </a:defRPr>
            </a:pPr>
            <a:r>
              <a:rPr sz="1940" b="1">
                <a:solidFill>
                  <a:srgbClr val="006600"/>
                </a:solidFill>
                <a:effectLst>
                  <a:outerShdw blurRad="12319" dist="24638" dir="2700000" rotWithShape="0">
                    <a:srgbClr val="DDDDDD"/>
                  </a:outerShdw>
                </a:effectLst>
              </a:rPr>
              <a:t>Sample language: </a:t>
            </a:r>
            <a:br>
              <a:rPr sz="1940" b="1">
                <a:solidFill>
                  <a:srgbClr val="006600"/>
                </a:solidFill>
                <a:effectLst>
                  <a:outerShdw blurRad="12319" dist="24638" dir="2700000" rotWithShape="0">
                    <a:srgbClr val="DDDDDD"/>
                  </a:outerShdw>
                </a:effectLst>
              </a:rPr>
            </a:br>
            <a:endParaRPr sz="1940" b="1">
              <a:solidFill>
                <a:srgbClr val="006600"/>
              </a:solidFill>
              <a:effectLst>
                <a:outerShdw blurRad="12319" dist="24638" dir="2700000" rotWithShape="0">
                  <a:srgbClr val="DDDDDD"/>
                </a:outerShdw>
              </a:effectLst>
            </a:endParaRPr>
          </a:p>
          <a:p>
            <a:pPr marL="260238" lvl="0" indent="-221742" defTabSz="886968">
              <a:lnSpc>
                <a:spcPct val="80000"/>
              </a:lnSpc>
              <a:spcBef>
                <a:spcPts val="2100"/>
              </a:spcBef>
              <a:buChar char="•"/>
              <a:defRPr sz="1800">
                <a:solidFill>
                  <a:srgbClr val="000000"/>
                </a:solidFill>
                <a:effectLst/>
              </a:defRPr>
            </a:pPr>
            <a:r>
              <a:rPr sz="1940" b="1" u="sng">
                <a:solidFill>
                  <a:srgbClr val="006600"/>
                </a:solidFill>
                <a:effectLst>
                  <a:outerShdw blurRad="12319" dist="24638" dir="2700000" rotWithShape="0">
                    <a:srgbClr val="DDDDDD"/>
                  </a:outerShdw>
                </a:effectLst>
              </a:rPr>
              <a:t>I feel especially strongly about the following forms of treatment</a:t>
            </a:r>
            <a:r>
              <a:rPr sz="1940" b="1">
                <a:solidFill>
                  <a:srgbClr val="006600"/>
                </a:solidFill>
                <a:effectLst>
                  <a:outerShdw blurRad="12319" dist="24638" dir="2700000" rotWithShape="0">
                    <a:srgbClr val="DDDDDD"/>
                  </a:outerShdw>
                </a:effectLst>
              </a:rPr>
              <a:t>: </a:t>
            </a:r>
            <a:br>
              <a:rPr sz="1940" b="1">
                <a:solidFill>
                  <a:srgbClr val="006600"/>
                </a:solidFill>
                <a:effectLst>
                  <a:outerShdw blurRad="12319" dist="24638" dir="2700000" rotWithShape="0">
                    <a:srgbClr val="DDDDDD"/>
                  </a:outerShdw>
                </a:effectLst>
              </a:rPr>
            </a:br>
            <a:endParaRPr sz="1940" b="1">
              <a:solidFill>
                <a:srgbClr val="006600"/>
              </a:solidFill>
              <a:effectLst>
                <a:outerShdw blurRad="12319" dist="24638" dir="2700000" rotWithShape="0">
                  <a:srgbClr val="DDDDDD"/>
                </a:outerShdw>
              </a:effectLst>
            </a:endParaRPr>
          </a:p>
          <a:p>
            <a:pPr marL="260238" lvl="0" indent="-221742" defTabSz="886968">
              <a:lnSpc>
                <a:spcPct val="80000"/>
              </a:lnSpc>
              <a:spcBef>
                <a:spcPts val="2100"/>
              </a:spcBef>
              <a:buChar char="•"/>
              <a:defRPr sz="1800">
                <a:solidFill>
                  <a:srgbClr val="000000"/>
                </a:solidFill>
                <a:effectLst/>
              </a:defRPr>
            </a:pPr>
            <a:r>
              <a:rPr sz="1940" b="1">
                <a:solidFill>
                  <a:srgbClr val="006600"/>
                </a:solidFill>
                <a:effectLst>
                  <a:outerShdw blurRad="12319" dist="24638" dir="2700000" rotWithShape="0">
                    <a:srgbClr val="DDDDDD"/>
                  </a:outerShdw>
                </a:effectLst>
              </a:rPr>
              <a:t>I do not want mechanical respiration. </a:t>
            </a:r>
          </a:p>
          <a:p>
            <a:pPr marL="260238" lvl="0" indent="-221742" defTabSz="886968">
              <a:lnSpc>
                <a:spcPct val="80000"/>
              </a:lnSpc>
              <a:spcBef>
                <a:spcPts val="2100"/>
              </a:spcBef>
              <a:buChar char="•"/>
              <a:defRPr sz="1800">
                <a:solidFill>
                  <a:srgbClr val="000000"/>
                </a:solidFill>
                <a:effectLst/>
              </a:defRPr>
            </a:pPr>
            <a:r>
              <a:rPr sz="1940" b="1">
                <a:solidFill>
                  <a:srgbClr val="006600"/>
                </a:solidFill>
                <a:effectLst>
                  <a:outerShdw blurRad="12319" dist="24638" dir="2700000" rotWithShape="0">
                    <a:srgbClr val="DDDDDD"/>
                  </a:outerShdw>
                </a:effectLst>
              </a:rPr>
              <a:t>I do not want tube feeding. </a:t>
            </a:r>
          </a:p>
          <a:p>
            <a:pPr marL="260238" lvl="0" indent="-221742" defTabSz="886968">
              <a:lnSpc>
                <a:spcPct val="80000"/>
              </a:lnSpc>
              <a:spcBef>
                <a:spcPts val="2100"/>
              </a:spcBef>
              <a:buChar char="•"/>
              <a:defRPr sz="1800">
                <a:solidFill>
                  <a:srgbClr val="000000"/>
                </a:solidFill>
                <a:effectLst/>
              </a:defRPr>
            </a:pPr>
            <a:r>
              <a:rPr sz="1940" b="1">
                <a:solidFill>
                  <a:srgbClr val="006600"/>
                </a:solidFill>
                <a:effectLst>
                  <a:outerShdw blurRad="12319" dist="24638" dir="2700000" rotWithShape="0">
                    <a:srgbClr val="DDDDDD"/>
                  </a:outerShdw>
                </a:effectLst>
              </a:rPr>
              <a:t>I do not want antibiotics. </a:t>
            </a:r>
          </a:p>
          <a:p>
            <a:pPr marL="260238" lvl="0" indent="-221742" defTabSz="886968">
              <a:lnSpc>
                <a:spcPct val="80000"/>
              </a:lnSpc>
              <a:spcBef>
                <a:spcPts val="2100"/>
              </a:spcBef>
              <a:buChar char="•"/>
              <a:defRPr sz="1800">
                <a:solidFill>
                  <a:srgbClr val="000000"/>
                </a:solidFill>
                <a:effectLst/>
              </a:defRPr>
            </a:pPr>
            <a:r>
              <a:rPr sz="1940" b="1">
                <a:solidFill>
                  <a:srgbClr val="006600"/>
                </a:solidFill>
                <a:effectLst>
                  <a:outerShdw blurRad="12319" dist="24638" dir="2700000" rotWithShape="0">
                    <a:srgbClr val="DDDDDD"/>
                  </a:outerShdw>
                </a:effectLst>
              </a:rPr>
              <a:t>I do not want cardiac resuscitation. </a:t>
            </a:r>
          </a:p>
          <a:p>
            <a:pPr marL="332613" lvl="0" indent="-294116" defTabSz="886968">
              <a:lnSpc>
                <a:spcPct val="80000"/>
              </a:lnSpc>
              <a:spcBef>
                <a:spcPts val="2100"/>
              </a:spcBef>
              <a:buSzTx/>
              <a:buNone/>
              <a:defRPr sz="1800">
                <a:solidFill>
                  <a:srgbClr val="000000"/>
                </a:solidFill>
                <a:effectLst/>
              </a:defRPr>
            </a:pPr>
            <a:endParaRPr sz="873" b="1">
              <a:solidFill>
                <a:srgbClr val="006600"/>
              </a:solidFill>
              <a:effectLst>
                <a:outerShdw blurRad="12319" dist="24638" dir="2700000" rotWithShape="0">
                  <a:srgbClr val="DDDDDD"/>
                </a:outerShdw>
              </a:effectLst>
            </a:endParaRPr>
          </a:p>
          <a:p>
            <a:pPr marL="260238" lvl="0" indent="-221742" defTabSz="886968">
              <a:lnSpc>
                <a:spcPct val="80000"/>
              </a:lnSpc>
              <a:spcBef>
                <a:spcPts val="2100"/>
              </a:spcBef>
              <a:buChar char="•"/>
              <a:defRPr sz="1800">
                <a:solidFill>
                  <a:srgbClr val="000000"/>
                </a:solidFill>
                <a:effectLst/>
              </a:defRPr>
            </a:pPr>
            <a:r>
              <a:rPr sz="1940" b="1">
                <a:solidFill>
                  <a:srgbClr val="006600"/>
                </a:solidFill>
                <a:effectLst>
                  <a:outerShdw blurRad="12319" dist="24638" dir="2700000" rotWithShape="0">
                    <a:srgbClr val="DDDDDD"/>
                  </a:outerShdw>
                </a:effectLst>
              </a:rPr>
              <a:t>I do want maximum pain relief, even if such treatment hastens my death. </a:t>
            </a:r>
          </a:p>
          <a:p>
            <a:pPr marL="332613" lvl="0" indent="-294116" defTabSz="886968">
              <a:lnSpc>
                <a:spcPct val="80000"/>
              </a:lnSpc>
              <a:spcBef>
                <a:spcPts val="2100"/>
              </a:spcBef>
              <a:buSzTx/>
              <a:buNone/>
              <a:defRPr sz="1800">
                <a:solidFill>
                  <a:srgbClr val="000000"/>
                </a:solidFill>
                <a:effectLst/>
              </a:defRPr>
            </a:pPr>
            <a:endParaRPr sz="873" b="1">
              <a:solidFill>
                <a:srgbClr val="006600"/>
              </a:solidFill>
              <a:effectLst>
                <a:outerShdw blurRad="12319" dist="24638" dir="2700000" rotWithShape="0">
                  <a:srgbClr val="DDDDDD"/>
                </a:outerShdw>
              </a:effectLst>
            </a:endParaRPr>
          </a:p>
          <a:p>
            <a:pPr marL="260238" lvl="0" indent="-221742" defTabSz="886968">
              <a:lnSpc>
                <a:spcPct val="80000"/>
              </a:lnSpc>
              <a:spcBef>
                <a:spcPts val="2100"/>
              </a:spcBef>
              <a:buChar char="•"/>
              <a:defRPr sz="1800">
                <a:solidFill>
                  <a:srgbClr val="000000"/>
                </a:solidFill>
                <a:effectLst/>
              </a:defRPr>
            </a:pPr>
            <a:r>
              <a:rPr sz="1940" b="1">
                <a:solidFill>
                  <a:srgbClr val="006600"/>
                </a:solidFill>
                <a:effectLst>
                  <a:outerShdw blurRad="12319" dist="24638" dir="2700000" rotWithShape="0">
                    <a:srgbClr val="DDDDDD"/>
                  </a:outerShdw>
                </a:effectLst>
              </a:rPr>
              <a:t>I direct that treatment be limited to measures to keep me comfortable and to relieve pain, including any pain that might occur by withholding or withdrawing treatment. </a:t>
            </a:r>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Shape 192"/>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93" name="Shape 193"/>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94" name="Shape 194"/>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195" name="Shape 195"/>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196" name="Shape 196"/>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28</a:t>
            </a:fld>
            <a:endParaRPr sz="1400">
              <a:solidFill>
                <a:srgbClr val="006600"/>
              </a:solidFill>
            </a:endParaRPr>
          </a:p>
        </p:txBody>
      </p:sp>
      <p:sp>
        <p:nvSpPr>
          <p:cNvPr id="197" name="Shape 197"/>
          <p:cNvSpPr>
            <a:spLocks noGrp="1"/>
          </p:cNvSpPr>
          <p:nvPr>
            <p:ph type="title"/>
          </p:nvPr>
        </p:nvSpPr>
        <p:spPr>
          <a:xfrm>
            <a:off x="914400" y="0"/>
            <a:ext cx="7315200" cy="1752600"/>
          </a:xfrm>
          <a:prstGeom prst="rect">
            <a:avLst/>
          </a:prstGeom>
        </p:spPr>
        <p:txBody>
          <a:bodyPr lIns="0" tIns="0" rIns="0" bIns="0">
            <a:normAutofit/>
          </a:bodyPr>
          <a:lstStyle/>
          <a:p>
            <a:pPr lvl="0" algn="ctr">
              <a:defRPr sz="1800">
                <a:solidFill>
                  <a:srgbClr val="000000"/>
                </a:solidFill>
                <a:effectLst/>
              </a:defRPr>
            </a:pPr>
            <a:r>
              <a:rPr sz="3800" b="1">
                <a:solidFill>
                  <a:srgbClr val="CC0000"/>
                </a:solidFill>
                <a:effectLst>
                  <a:outerShdw blurRad="12700" dist="25400" dir="2700000" rotWithShape="0">
                    <a:srgbClr val="DDDDDD"/>
                  </a:outerShdw>
                </a:effectLst>
              </a:rPr>
              <a:t>DURABLE GENERAL POWER OF ATTORNEY</a:t>
            </a:r>
            <a:r>
              <a:rPr sz="3800">
                <a:solidFill>
                  <a:srgbClr val="CC0000"/>
                </a:solidFill>
                <a:effectLst>
                  <a:outerShdw blurRad="12700" dist="25400" dir="2700000" rotWithShape="0">
                    <a:srgbClr val="DDDDDD"/>
                  </a:outerShdw>
                </a:effectLst>
              </a:rPr>
              <a:t> </a:t>
            </a:r>
          </a:p>
        </p:txBody>
      </p:sp>
      <p:sp>
        <p:nvSpPr>
          <p:cNvPr id="198" name="Shape 198"/>
          <p:cNvSpPr>
            <a:spLocks noGrp="1"/>
          </p:cNvSpPr>
          <p:nvPr>
            <p:ph type="body" idx="1"/>
          </p:nvPr>
        </p:nvSpPr>
        <p:spPr>
          <a:xfrm>
            <a:off x="914400" y="1752600"/>
            <a:ext cx="7543800" cy="5105400"/>
          </a:xfrm>
          <a:prstGeom prst="rect">
            <a:avLst/>
          </a:prstGeom>
        </p:spPr>
        <p:txBody>
          <a:bodyPr lIns="0" tIns="0" rIns="0" bIns="0">
            <a:normAutofit/>
          </a:bodyPr>
          <a:lstStyle/>
          <a:p>
            <a:pPr marL="336867" lvl="0" indent="-297179">
              <a:buChar char="•"/>
              <a:defRPr sz="1800">
                <a:solidFill>
                  <a:srgbClr val="000000"/>
                </a:solidFill>
                <a:effectLst/>
              </a:defRPr>
            </a:pPr>
            <a:r>
              <a:rPr sz="2600" b="1">
                <a:solidFill>
                  <a:srgbClr val="006600"/>
                </a:solidFill>
                <a:effectLst>
                  <a:outerShdw blurRad="12700" dist="25400" dir="2700000" rotWithShape="0">
                    <a:srgbClr val="DDDDDD"/>
                  </a:outerShdw>
                </a:effectLst>
              </a:rPr>
              <a:t>Designate a person or persons to manage your financial affairs. </a:t>
            </a:r>
          </a:p>
          <a:p>
            <a:pPr marL="336867" lvl="0" indent="-297179">
              <a:buChar char="•"/>
              <a:defRPr sz="1800">
                <a:solidFill>
                  <a:srgbClr val="000000"/>
                </a:solidFill>
                <a:effectLst/>
              </a:defRPr>
            </a:pPr>
            <a:r>
              <a:rPr sz="2600" b="1">
                <a:solidFill>
                  <a:srgbClr val="006600"/>
                </a:solidFill>
                <a:effectLst>
                  <a:outerShdw blurRad="12700" dist="25400" dir="2700000" rotWithShape="0">
                    <a:srgbClr val="DDDDDD"/>
                  </a:outerShdw>
                </a:effectLst>
              </a:rPr>
              <a:t>Designates also what areas of your finances you are giving control over. </a:t>
            </a:r>
          </a:p>
          <a:p>
            <a:pPr marL="336867" lvl="0" indent="-297179">
              <a:buChar char="•"/>
              <a:defRPr sz="1800">
                <a:solidFill>
                  <a:srgbClr val="000000"/>
                </a:solidFill>
                <a:effectLst/>
              </a:defRPr>
            </a:pPr>
            <a:r>
              <a:rPr sz="2600" b="1">
                <a:solidFill>
                  <a:srgbClr val="006600"/>
                </a:solidFill>
                <a:effectLst>
                  <a:outerShdw blurRad="12700" dist="25400" dir="2700000" rotWithShape="0">
                    <a:srgbClr val="DDDDDD"/>
                  </a:outerShdw>
                </a:effectLst>
              </a:rPr>
              <a:t>Beware. This is a blank check. The person you designate could take all your money. They could go to jail for it, but 	the money may have disappeared before they are caught. </a:t>
            </a:r>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Shape 200"/>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201" name="Shape 201"/>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202" name="Shape 202"/>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203" name="Shape 203"/>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204" name="Shape 204"/>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29</a:t>
            </a:fld>
            <a:endParaRPr sz="1400">
              <a:solidFill>
                <a:srgbClr val="006600"/>
              </a:solidFill>
            </a:endParaRPr>
          </a:p>
        </p:txBody>
      </p:sp>
      <p:sp>
        <p:nvSpPr>
          <p:cNvPr id="205" name="Shape 205"/>
          <p:cNvSpPr>
            <a:spLocks noGrp="1"/>
          </p:cNvSpPr>
          <p:nvPr>
            <p:ph type="title"/>
          </p:nvPr>
        </p:nvSpPr>
        <p:spPr>
          <a:prstGeom prst="rect">
            <a:avLst/>
          </a:prstGeom>
        </p:spPr>
        <p:txBody>
          <a:bodyPr lIns="0" tIns="0" rIns="0" bIns="0">
            <a:normAutofit/>
          </a:bodyPr>
          <a:lstStyle>
            <a:lvl1pPr algn="ctr"/>
          </a:lstStyle>
          <a:p>
            <a:pPr lvl="0">
              <a:defRPr sz="1800">
                <a:solidFill>
                  <a:srgbClr val="000000"/>
                </a:solidFill>
                <a:effectLst/>
              </a:defRPr>
            </a:pPr>
            <a:r>
              <a:rPr sz="4200">
                <a:solidFill>
                  <a:srgbClr val="CC0000"/>
                </a:solidFill>
                <a:effectLst>
                  <a:outerShdw blurRad="12700" dist="25400" dir="2700000" rotWithShape="0">
                    <a:srgbClr val="DDDDDD"/>
                  </a:outerShdw>
                </a:effectLst>
              </a:rPr>
              <a:t>Estate Taxes</a:t>
            </a:r>
          </a:p>
        </p:txBody>
      </p:sp>
      <p:sp>
        <p:nvSpPr>
          <p:cNvPr id="206" name="Shape 206"/>
          <p:cNvSpPr>
            <a:spLocks noGrp="1"/>
          </p:cNvSpPr>
          <p:nvPr>
            <p:ph type="body" idx="1"/>
          </p:nvPr>
        </p:nvSpPr>
        <p:spPr>
          <a:xfrm>
            <a:off x="914400" y="2285999"/>
            <a:ext cx="7543800" cy="4572002"/>
          </a:xfrm>
          <a:prstGeom prst="rect">
            <a:avLst/>
          </a:prstGeom>
        </p:spPr>
        <p:txBody>
          <a:bodyPr lIns="0" tIns="0" rIns="0" bIns="0">
            <a:normAutofit/>
          </a:bodyPr>
          <a:lstStyle/>
          <a:p>
            <a:pPr marL="359727" lvl="0" indent="-320039">
              <a:buChar char="•"/>
              <a:defRPr sz="1800">
                <a:solidFill>
                  <a:srgbClr val="000000"/>
                </a:solidFill>
                <a:effectLst/>
              </a:defRPr>
            </a:pPr>
            <a:r>
              <a:rPr sz="2800" dirty="0">
                <a:solidFill>
                  <a:srgbClr val="006600"/>
                </a:solidFill>
                <a:effectLst>
                  <a:outerShdw blurRad="12700" dist="25400" dir="2700000" rotWithShape="0">
                    <a:srgbClr val="DDDDDD"/>
                  </a:outerShdw>
                </a:effectLst>
              </a:rPr>
              <a:t>These are not income taxes. There are no income taxes on inheritances.</a:t>
            </a:r>
          </a:p>
          <a:p>
            <a:pPr marL="359727" lvl="0" indent="-320039">
              <a:buChar char="•"/>
              <a:defRPr sz="1800">
                <a:solidFill>
                  <a:srgbClr val="000000"/>
                </a:solidFill>
                <a:effectLst/>
              </a:defRPr>
            </a:pPr>
            <a:r>
              <a:rPr sz="2800" dirty="0">
                <a:solidFill>
                  <a:srgbClr val="006600"/>
                </a:solidFill>
                <a:effectLst>
                  <a:outerShdw blurRad="12700" dist="25400" dir="2700000" rotWithShape="0">
                    <a:srgbClr val="DDDDDD"/>
                  </a:outerShdw>
                </a:effectLst>
              </a:rPr>
              <a:t>Federal exemption-$5,</a:t>
            </a:r>
            <a:r>
              <a:rPr lang="en-US" sz="2800" dirty="0">
                <a:solidFill>
                  <a:srgbClr val="006600"/>
                </a:solidFill>
                <a:effectLst>
                  <a:outerShdw blurRad="12700" dist="25400" dir="2700000" rotWithShape="0">
                    <a:srgbClr val="DDDDDD"/>
                  </a:outerShdw>
                </a:effectLst>
              </a:rPr>
              <a:t>48</a:t>
            </a:r>
            <a:r>
              <a:rPr sz="2800" dirty="0">
                <a:solidFill>
                  <a:srgbClr val="006600"/>
                </a:solidFill>
                <a:effectLst>
                  <a:outerShdw blurRad="12700" dist="25400" dir="2700000" rotWithShape="0">
                    <a:srgbClr val="DDDDDD"/>
                  </a:outerShdw>
                </a:effectLst>
              </a:rPr>
              <a:t>0,000. Everything over that amount is taxed at 40%.</a:t>
            </a:r>
          </a:p>
          <a:p>
            <a:pPr marL="359727" lvl="0" indent="-320039">
              <a:buChar char="•"/>
              <a:defRPr sz="1800">
                <a:solidFill>
                  <a:srgbClr val="000000"/>
                </a:solidFill>
                <a:effectLst/>
              </a:defRPr>
            </a:pPr>
            <a:r>
              <a:rPr sz="2800" dirty="0">
                <a:solidFill>
                  <a:srgbClr val="006600"/>
                </a:solidFill>
                <a:effectLst>
                  <a:outerShdw blurRad="12700" dist="25400" dir="2700000" rotWithShape="0">
                    <a:srgbClr val="DDDDDD"/>
                  </a:outerShdw>
                </a:effectLst>
              </a:rPr>
              <a:t>NYS exemption-$</a:t>
            </a:r>
            <a:r>
              <a:rPr lang="en-US" sz="2800" dirty="0">
                <a:solidFill>
                  <a:srgbClr val="006600"/>
                </a:solidFill>
                <a:effectLst>
                  <a:outerShdw blurRad="12700" dist="25400" dir="2700000" rotWithShape="0">
                    <a:srgbClr val="DDDDDD"/>
                  </a:outerShdw>
                </a:effectLst>
              </a:rPr>
              <a:t>4</a:t>
            </a:r>
            <a:r>
              <a:rPr sz="2800" dirty="0">
                <a:solidFill>
                  <a:srgbClr val="006600"/>
                </a:solidFill>
                <a:effectLst>
                  <a:outerShdw blurRad="12700" dist="25400" dir="2700000" rotWithShape="0">
                    <a:srgbClr val="DDDDDD"/>
                  </a:outerShdw>
                </a:effectLst>
              </a:rPr>
              <a:t>,</a:t>
            </a:r>
            <a:r>
              <a:rPr lang="en-US" sz="2800" dirty="0">
                <a:solidFill>
                  <a:srgbClr val="006600"/>
                </a:solidFill>
                <a:effectLst>
                  <a:outerShdw blurRad="12700" dist="25400" dir="2700000" rotWithShape="0">
                    <a:srgbClr val="DDDDDD"/>
                  </a:outerShdw>
                </a:effectLst>
              </a:rPr>
              <a:t>187</a:t>
            </a:r>
            <a:r>
              <a:rPr sz="2800" dirty="0">
                <a:solidFill>
                  <a:srgbClr val="006600"/>
                </a:solidFill>
                <a:effectLst>
                  <a:outerShdw blurRad="12700" dist="25400" dir="2700000" rotWithShape="0">
                    <a:srgbClr val="DDDDDD"/>
                  </a:outerShdw>
                </a:effectLst>
              </a:rPr>
              <a:t>,000. Everything over that amount is taxed at approximately 13%.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Shape 33"/>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34" name="Shape 34"/>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35" name="Shape 35"/>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36" name="Shape 36"/>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37" name="Shape 37"/>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3</a:t>
            </a:fld>
            <a:endParaRPr sz="1400">
              <a:solidFill>
                <a:srgbClr val="006600"/>
              </a:solidFill>
            </a:endParaRPr>
          </a:p>
        </p:txBody>
      </p:sp>
      <p:sp>
        <p:nvSpPr>
          <p:cNvPr id="38" name="Shape 38"/>
          <p:cNvSpPr>
            <a:spLocks noGrp="1"/>
          </p:cNvSpPr>
          <p:nvPr>
            <p:ph type="title"/>
          </p:nvPr>
        </p:nvSpPr>
        <p:spPr>
          <a:prstGeom prst="rect">
            <a:avLst/>
          </a:prstGeom>
        </p:spPr>
        <p:txBody>
          <a:bodyPr lIns="0" tIns="0" rIns="0" bIns="0">
            <a:normAutofit/>
          </a:bodyPr>
          <a:lstStyle>
            <a:lvl1pPr algn="ctr">
              <a:defRPr sz="6000" b="1">
                <a:effectLst>
                  <a:outerShdw blurRad="12700" dist="38100" dir="2700000" rotWithShape="0">
                    <a:srgbClr val="DDDDDD"/>
                  </a:outerShdw>
                </a:effectLst>
              </a:defRPr>
            </a:lvl1pPr>
          </a:lstStyle>
          <a:p>
            <a:pPr lvl="0">
              <a:defRPr sz="1800" b="0">
                <a:solidFill>
                  <a:srgbClr val="000000"/>
                </a:solidFill>
                <a:effectLst/>
              </a:defRPr>
            </a:pPr>
            <a:r>
              <a:rPr sz="6000" b="1">
                <a:solidFill>
                  <a:srgbClr val="CC0000"/>
                </a:solidFill>
                <a:effectLst>
                  <a:outerShdw blurRad="12700" dist="38100" dir="2700000" rotWithShape="0">
                    <a:srgbClr val="DDDDDD"/>
                  </a:outerShdw>
                </a:effectLst>
              </a:rPr>
              <a:t>GROSS ESTATE</a:t>
            </a:r>
          </a:p>
        </p:txBody>
      </p:sp>
      <p:sp>
        <p:nvSpPr>
          <p:cNvPr id="39" name="Shape 39"/>
          <p:cNvSpPr>
            <a:spLocks noGrp="1"/>
          </p:cNvSpPr>
          <p:nvPr>
            <p:ph type="body" idx="1"/>
          </p:nvPr>
        </p:nvSpPr>
        <p:spPr>
          <a:xfrm>
            <a:off x="914400" y="2285999"/>
            <a:ext cx="7543800" cy="4572002"/>
          </a:xfrm>
          <a:prstGeom prst="rect">
            <a:avLst/>
          </a:prstGeom>
        </p:spPr>
        <p:txBody>
          <a:bodyPr lIns="0" tIns="0" rIns="0" bIns="0">
            <a:normAutofit/>
          </a:bodyPr>
          <a:lstStyle/>
          <a:p>
            <a:pPr marL="342900" lvl="0" indent="-303212" algn="ctr">
              <a:lnSpc>
                <a:spcPct val="90000"/>
              </a:lnSpc>
              <a:buSzTx/>
              <a:buNone/>
              <a:defRPr sz="1800">
                <a:solidFill>
                  <a:srgbClr val="000000"/>
                </a:solidFill>
                <a:effectLst/>
              </a:defRPr>
            </a:pPr>
            <a:r>
              <a:rPr sz="6000" b="1">
                <a:solidFill>
                  <a:srgbClr val="006600"/>
                </a:solidFill>
                <a:effectLst>
                  <a:outerShdw blurRad="12700" dist="38100" dir="2700000" rotWithShape="0">
                    <a:srgbClr val="DDDDDD"/>
                  </a:outerShdw>
                </a:effectLst>
              </a:rPr>
              <a:t>EVERYTHING </a:t>
            </a:r>
          </a:p>
          <a:p>
            <a:pPr marL="342900" lvl="0" indent="-303212" algn="ctr">
              <a:lnSpc>
                <a:spcPct val="90000"/>
              </a:lnSpc>
              <a:buSzTx/>
              <a:buNone/>
              <a:defRPr sz="1800">
                <a:solidFill>
                  <a:srgbClr val="000000"/>
                </a:solidFill>
                <a:effectLst/>
              </a:defRPr>
            </a:pPr>
            <a:r>
              <a:rPr sz="6000" b="1">
                <a:solidFill>
                  <a:srgbClr val="006600"/>
                </a:solidFill>
                <a:effectLst>
                  <a:outerShdw blurRad="12700" dist="38100" dir="2700000" rotWithShape="0">
                    <a:srgbClr val="DDDDDD"/>
                  </a:outerShdw>
                </a:effectLst>
              </a:rPr>
              <a:t>YOU </a:t>
            </a:r>
          </a:p>
          <a:p>
            <a:pPr marL="342900" lvl="0" indent="-303212" algn="ctr">
              <a:lnSpc>
                <a:spcPct val="90000"/>
              </a:lnSpc>
              <a:buSzTx/>
              <a:buNone/>
              <a:defRPr sz="1800">
                <a:solidFill>
                  <a:srgbClr val="000000"/>
                </a:solidFill>
                <a:effectLst/>
              </a:defRPr>
            </a:pPr>
            <a:r>
              <a:rPr sz="6000" b="1">
                <a:solidFill>
                  <a:srgbClr val="006600"/>
                </a:solidFill>
                <a:effectLst>
                  <a:outerShdw blurRad="12700" dist="38100" dir="2700000" rotWithShape="0">
                    <a:srgbClr val="DDDDDD"/>
                  </a:outerShdw>
                </a:effectLst>
              </a:rPr>
              <a:t>OWN</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 name="Shape 208"/>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209" name="Shape 209"/>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210" name="Shape 210"/>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211" name="Shape 211"/>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212" name="Shape 212"/>
          <p:cNvSpPr>
            <a:spLocks noGrp="1"/>
          </p:cNvSpPr>
          <p:nvPr>
            <p:ph type="title"/>
          </p:nvPr>
        </p:nvSpPr>
        <p:spPr>
          <a:prstGeom prst="rect">
            <a:avLst/>
          </a:prstGeom>
        </p:spPr>
        <p:txBody>
          <a:bodyPr lIns="0" tIns="0" rIns="0" bIns="0">
            <a:normAutofit/>
          </a:bodyPr>
          <a:lstStyle>
            <a:lvl1pPr algn="ctr"/>
          </a:lstStyle>
          <a:p>
            <a:pPr lvl="0">
              <a:defRPr sz="1800">
                <a:solidFill>
                  <a:srgbClr val="000000"/>
                </a:solidFill>
                <a:effectLst/>
              </a:defRPr>
            </a:pPr>
            <a:r>
              <a:rPr sz="4200">
                <a:solidFill>
                  <a:srgbClr val="CC0000"/>
                </a:solidFill>
                <a:effectLst>
                  <a:outerShdw blurRad="12700" dist="25400" dir="2700000" rotWithShape="0">
                    <a:srgbClr val="DDDDDD"/>
                  </a:outerShdw>
                </a:effectLst>
              </a:rPr>
              <a:t>Not All Estate Assets are Taxed</a:t>
            </a:r>
          </a:p>
        </p:txBody>
      </p:sp>
      <p:sp>
        <p:nvSpPr>
          <p:cNvPr id="213" name="Shape 213"/>
          <p:cNvSpPr>
            <a:spLocks noGrp="1"/>
          </p:cNvSpPr>
          <p:nvPr>
            <p:ph type="body" idx="1"/>
          </p:nvPr>
        </p:nvSpPr>
        <p:spPr>
          <a:xfrm>
            <a:off x="914400" y="2285999"/>
            <a:ext cx="7543800" cy="4572002"/>
          </a:xfrm>
          <a:prstGeom prst="rect">
            <a:avLst/>
          </a:prstGeom>
        </p:spPr>
        <p:txBody>
          <a:bodyPr lIns="0" tIns="0" rIns="0" bIns="0">
            <a:normAutofit/>
          </a:bodyPr>
          <a:lstStyle/>
          <a:p>
            <a:pPr lvl="0">
              <a:buChar char="•"/>
              <a:defRPr sz="1800">
                <a:solidFill>
                  <a:srgbClr val="000000"/>
                </a:solidFill>
                <a:effectLst/>
              </a:defRPr>
            </a:pPr>
            <a:r>
              <a:rPr sz="3000" dirty="0">
                <a:solidFill>
                  <a:srgbClr val="006600"/>
                </a:solidFill>
                <a:effectLst>
                  <a:outerShdw blurRad="12700" dist="25400" dir="2700000" rotWithShape="0">
                    <a:srgbClr val="DDDDDD"/>
                  </a:outerShdw>
                </a:effectLst>
              </a:rPr>
              <a:t>Assets left to your spouse are not taxed</a:t>
            </a:r>
          </a:p>
          <a:p>
            <a:pPr lvl="0">
              <a:buChar char="•"/>
              <a:defRPr sz="1800">
                <a:solidFill>
                  <a:srgbClr val="000000"/>
                </a:solidFill>
                <a:effectLst/>
              </a:defRPr>
            </a:pPr>
            <a:r>
              <a:rPr sz="3000" dirty="0">
                <a:solidFill>
                  <a:srgbClr val="006600"/>
                </a:solidFill>
                <a:effectLst>
                  <a:outerShdw blurRad="12700" dist="25400" dir="2700000" rotWithShape="0">
                    <a:srgbClr val="DDDDDD"/>
                  </a:outerShdw>
                </a:effectLst>
              </a:rPr>
              <a:t>Assets left to charity are not taxed.</a:t>
            </a:r>
          </a:p>
        </p:txBody>
      </p:sp>
      <p:sp>
        <p:nvSpPr>
          <p:cNvPr id="214" name="Shape 214"/>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30</a:t>
            </a:fld>
            <a:endParaRPr sz="1400">
              <a:solidFill>
                <a:srgbClr val="006600"/>
              </a:solidFill>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Shape 216"/>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217" name="Shape 217"/>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218" name="Shape 218"/>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219" name="Shape 219"/>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220" name="Shape 220"/>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31</a:t>
            </a:fld>
            <a:endParaRPr sz="1400">
              <a:solidFill>
                <a:srgbClr val="006600"/>
              </a:solidFill>
            </a:endParaRPr>
          </a:p>
        </p:txBody>
      </p:sp>
      <p:sp>
        <p:nvSpPr>
          <p:cNvPr id="221" name="Shape 221"/>
          <p:cNvSpPr>
            <a:spLocks noGrp="1"/>
          </p:cNvSpPr>
          <p:nvPr>
            <p:ph type="title"/>
          </p:nvPr>
        </p:nvSpPr>
        <p:spPr>
          <a:xfrm>
            <a:off x="914400" y="152400"/>
            <a:ext cx="7315200" cy="1600200"/>
          </a:xfrm>
          <a:prstGeom prst="rect">
            <a:avLst/>
          </a:prstGeom>
        </p:spPr>
        <p:txBody>
          <a:bodyPr lIns="0" tIns="0" rIns="0" bIns="0">
            <a:normAutofit/>
          </a:bodyPr>
          <a:lstStyle>
            <a:lvl1pPr algn="ctr">
              <a:defRPr b="1"/>
            </a:lvl1pPr>
          </a:lstStyle>
          <a:p>
            <a:pPr lvl="0">
              <a:defRPr sz="1800" b="0">
                <a:solidFill>
                  <a:srgbClr val="000000"/>
                </a:solidFill>
                <a:effectLst/>
              </a:defRPr>
            </a:pPr>
            <a:r>
              <a:rPr sz="4200" b="1">
                <a:solidFill>
                  <a:srgbClr val="CC0000"/>
                </a:solidFill>
                <a:effectLst>
                  <a:outerShdw blurRad="12700" dist="25400" dir="2700000" rotWithShape="0">
                    <a:srgbClr val="DDDDDD"/>
                  </a:outerShdw>
                </a:effectLst>
              </a:rPr>
              <a:t>QUESTIONS?????</a:t>
            </a:r>
          </a:p>
        </p:txBody>
      </p:sp>
      <p:sp>
        <p:nvSpPr>
          <p:cNvPr id="222" name="Shape 222"/>
          <p:cNvSpPr>
            <a:spLocks noGrp="1"/>
          </p:cNvSpPr>
          <p:nvPr>
            <p:ph type="body" idx="1"/>
          </p:nvPr>
        </p:nvSpPr>
        <p:spPr>
          <a:xfrm>
            <a:off x="914400" y="1752600"/>
            <a:ext cx="7543800" cy="5105400"/>
          </a:xfrm>
          <a:prstGeom prst="rect">
            <a:avLst/>
          </a:prstGeom>
        </p:spPr>
        <p:txBody>
          <a:bodyPr lIns="0" tIns="0" rIns="0" bIns="0">
            <a:normAutofit/>
          </a:bodyPr>
          <a:lstStyle/>
          <a:p>
            <a:pPr lvl="0">
              <a:buChar char="•"/>
              <a:defRPr sz="1800">
                <a:solidFill>
                  <a:srgbClr val="000000"/>
                </a:solidFill>
                <a:effectLst/>
              </a:defRPr>
            </a:pPr>
            <a:r>
              <a:rPr lang="en-US" sz="3000" b="1" dirty="0">
                <a:solidFill>
                  <a:srgbClr val="006600"/>
                </a:solidFill>
                <a:effectLst>
                  <a:outerShdw blurRad="12700" dist="25400" dir="2700000" rotWithShape="0">
                    <a:srgbClr val="DDDDDD"/>
                  </a:outerShdw>
                </a:effectLst>
              </a:rPr>
              <a:t>Daniel A. Timins</a:t>
            </a:r>
            <a:r>
              <a:rPr sz="3000" b="1" dirty="0">
                <a:solidFill>
                  <a:srgbClr val="006600"/>
                </a:solidFill>
                <a:effectLst>
                  <a:outerShdw blurRad="12700" dist="25400" dir="2700000" rotWithShape="0">
                    <a:srgbClr val="DDDDDD"/>
                  </a:outerShdw>
                </a:effectLst>
              </a:rPr>
              <a:t>, Esq., CFP®</a:t>
            </a:r>
          </a:p>
          <a:p>
            <a:pPr lvl="0">
              <a:buChar char="•"/>
              <a:defRPr sz="1800">
                <a:solidFill>
                  <a:srgbClr val="000000"/>
                </a:solidFill>
                <a:effectLst/>
              </a:defRPr>
            </a:pPr>
            <a:r>
              <a:rPr lang="en-US" sz="3000" b="1" dirty="0">
                <a:solidFill>
                  <a:srgbClr val="006600"/>
                </a:solidFill>
                <a:hlinkClick r:id="rId2"/>
              </a:rPr>
              <a:t>dan@timinslaw.com</a:t>
            </a:r>
            <a:endParaRPr lang="en-US" sz="3000" b="1" dirty="0">
              <a:solidFill>
                <a:srgbClr val="006600"/>
              </a:solidFill>
            </a:endParaRPr>
          </a:p>
          <a:p>
            <a:pPr marL="39687" lvl="0" indent="0">
              <a:buNone/>
              <a:defRPr sz="1800">
                <a:solidFill>
                  <a:srgbClr val="000000"/>
                </a:solidFill>
                <a:effectLst/>
              </a:defRPr>
            </a:pPr>
            <a:endParaRPr sz="3000" b="1" dirty="0">
              <a:solidFill>
                <a:srgbClr val="006600"/>
              </a:solidFill>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Shape 41"/>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42" name="Shape 42"/>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43" name="Shape 43"/>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44" name="Shape 44"/>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45" name="Shape 45"/>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4</a:t>
            </a:fld>
            <a:endParaRPr sz="1400">
              <a:solidFill>
                <a:srgbClr val="006600"/>
              </a:solidFill>
            </a:endParaRPr>
          </a:p>
        </p:txBody>
      </p:sp>
      <p:sp>
        <p:nvSpPr>
          <p:cNvPr id="46" name="Shape 46"/>
          <p:cNvSpPr>
            <a:spLocks noGrp="1"/>
          </p:cNvSpPr>
          <p:nvPr>
            <p:ph type="title"/>
          </p:nvPr>
        </p:nvSpPr>
        <p:spPr>
          <a:xfrm>
            <a:off x="914400" y="609599"/>
            <a:ext cx="7315200" cy="1143002"/>
          </a:xfrm>
          <a:prstGeom prst="rect">
            <a:avLst/>
          </a:prstGeom>
          <a:solidFill>
            <a:srgbClr val="FFCC66"/>
          </a:solidFill>
        </p:spPr>
        <p:txBody>
          <a:bodyPr lIns="0" tIns="0" rIns="0" bIns="0">
            <a:normAutofit/>
          </a:bodyPr>
          <a:lstStyle>
            <a:lvl1pPr algn="ctr">
              <a:defRPr>
                <a:effectLst>
                  <a:outerShdw blurRad="12700" dist="25400" dir="2700000" rotWithShape="0">
                    <a:srgbClr val="000000"/>
                  </a:outerShdw>
                </a:effectLst>
              </a:defRPr>
            </a:lvl1pPr>
          </a:lstStyle>
          <a:p>
            <a:pPr lvl="0">
              <a:defRPr sz="1800">
                <a:solidFill>
                  <a:srgbClr val="000000"/>
                </a:solidFill>
                <a:effectLst/>
              </a:defRPr>
            </a:pPr>
            <a:r>
              <a:rPr sz="4200">
                <a:solidFill>
                  <a:srgbClr val="CC0000"/>
                </a:solidFill>
                <a:effectLst>
                  <a:outerShdw blurRad="12700" dist="25400" dir="2700000" rotWithShape="0">
                    <a:srgbClr val="000000"/>
                  </a:outerShdw>
                </a:effectLst>
              </a:rPr>
              <a:t>Gross Estate</a:t>
            </a:r>
          </a:p>
        </p:txBody>
      </p:sp>
      <p:sp>
        <p:nvSpPr>
          <p:cNvPr id="47" name="Shape 47"/>
          <p:cNvSpPr>
            <a:spLocks noGrp="1"/>
          </p:cNvSpPr>
          <p:nvPr>
            <p:ph type="body" idx="1"/>
          </p:nvPr>
        </p:nvSpPr>
        <p:spPr>
          <a:xfrm>
            <a:off x="914400" y="1905000"/>
            <a:ext cx="7543800" cy="4953001"/>
          </a:xfrm>
          <a:prstGeom prst="rect">
            <a:avLst/>
          </a:prstGeom>
        </p:spPr>
        <p:txBody>
          <a:bodyPr lIns="0" tIns="0" rIns="0" bIns="0">
            <a:normAutofit/>
          </a:bodyPr>
          <a:lstStyle/>
          <a:p>
            <a:pPr lvl="0">
              <a:buChar char="•"/>
              <a:defRPr sz="1800">
                <a:solidFill>
                  <a:srgbClr val="000000"/>
                </a:solidFill>
                <a:effectLst/>
              </a:defRPr>
            </a:pPr>
            <a:r>
              <a:rPr sz="3000" dirty="0">
                <a:solidFill>
                  <a:srgbClr val="006600"/>
                </a:solidFill>
                <a:effectLst>
                  <a:outerShdw blurRad="12700" dist="25400" dir="2700000" rotWithShape="0">
                    <a:srgbClr val="DDDDDD"/>
                  </a:outerShdw>
                </a:effectLst>
              </a:rPr>
              <a:t>Non-probate estate</a:t>
            </a:r>
          </a:p>
          <a:p>
            <a:pPr lvl="0">
              <a:buChar char="•"/>
              <a:defRPr sz="1800">
                <a:solidFill>
                  <a:srgbClr val="000000"/>
                </a:solidFill>
                <a:effectLst/>
              </a:defRPr>
            </a:pPr>
            <a:r>
              <a:rPr sz="3000" dirty="0">
                <a:solidFill>
                  <a:srgbClr val="006600"/>
                </a:solidFill>
                <a:effectLst>
                  <a:outerShdw blurRad="12700" dist="25400" dir="2700000" rotWithShape="0">
                    <a:srgbClr val="DDDDDD"/>
                  </a:outerShdw>
                </a:effectLst>
              </a:rPr>
              <a:t>Probate estate</a:t>
            </a:r>
          </a:p>
          <a:p>
            <a:pPr marL="342900" lvl="0" indent="-303212">
              <a:buSzTx/>
              <a:buNone/>
              <a:defRPr sz="1800">
                <a:solidFill>
                  <a:srgbClr val="000000"/>
                </a:solidFill>
                <a:effectLst/>
              </a:defRPr>
            </a:pPr>
            <a:r>
              <a:rPr sz="3000" dirty="0">
                <a:solidFill>
                  <a:srgbClr val="006600"/>
                </a:solidFill>
                <a:effectLst>
                  <a:outerShdw blurRad="12700" dist="25400" dir="2700000" rotWithShape="0">
                    <a:srgbClr val="DDDDDD"/>
                  </a:outerShdw>
                </a:effectLst>
              </a:rPr>
              <a:t>        Most people assume that everything you own passes through your will upon your death. It does not!</a:t>
            </a:r>
            <a:endParaRPr lang="en-US" sz="3000" dirty="0">
              <a:solidFill>
                <a:srgbClr val="006600"/>
              </a:solidFill>
              <a:effectLst>
                <a:outerShdw blurRad="12700" dist="25400" dir="2700000" rotWithShape="0">
                  <a:srgbClr val="DDDDDD"/>
                </a:outerShdw>
              </a:effectLst>
            </a:endParaRPr>
          </a:p>
          <a:p>
            <a:pPr marL="342900" lvl="0" indent="-303212" algn="just">
              <a:buSzTx/>
              <a:buNone/>
              <a:defRPr sz="1800">
                <a:solidFill>
                  <a:srgbClr val="000000"/>
                </a:solidFill>
                <a:effectLst/>
              </a:defRPr>
            </a:pPr>
            <a:r>
              <a:rPr lang="en-US" sz="2400" dirty="0">
                <a:solidFill>
                  <a:schemeClr val="accent4">
                    <a:lumMod val="90000"/>
                    <a:lumOff val="10000"/>
                  </a:schemeClr>
                </a:solidFill>
              </a:rPr>
              <a:t>		Property passing by your Will only transfers money that “We don’t know where it goes without the Will.”</a:t>
            </a:r>
            <a:endParaRPr sz="2400" dirty="0">
              <a:solidFill>
                <a:schemeClr val="accent4">
                  <a:lumMod val="90000"/>
                  <a:lumOff val="10000"/>
                </a:schemeClr>
              </a:solidFill>
              <a:effectLst>
                <a:outerShdw blurRad="12700" dist="25400" dir="2700000" rotWithShape="0">
                  <a:srgbClr val="DDDDDD"/>
                </a:outerShdw>
              </a:effectLst>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p:nvPr/>
        </p:nvSpPr>
        <p:spPr>
          <a:xfrm>
            <a:off x="15240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50" name="Shape 50"/>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51" name="Shape 51"/>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52" name="Shape 52"/>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53" name="Shape 53"/>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5</a:t>
            </a:fld>
            <a:endParaRPr sz="1400">
              <a:solidFill>
                <a:srgbClr val="006600"/>
              </a:solidFill>
            </a:endParaRPr>
          </a:p>
        </p:txBody>
      </p:sp>
      <p:sp>
        <p:nvSpPr>
          <p:cNvPr id="54" name="Shape 54"/>
          <p:cNvSpPr>
            <a:spLocks noGrp="1"/>
          </p:cNvSpPr>
          <p:nvPr>
            <p:ph type="title"/>
          </p:nvPr>
        </p:nvSpPr>
        <p:spPr>
          <a:xfrm>
            <a:off x="914400" y="38099"/>
            <a:ext cx="7315200" cy="1143002"/>
          </a:xfrm>
          <a:prstGeom prst="rect">
            <a:avLst/>
          </a:prstGeom>
        </p:spPr>
        <p:txBody>
          <a:bodyPr lIns="0" tIns="0" rIns="0" bIns="0">
            <a:normAutofit fontScale="90000"/>
          </a:bodyPr>
          <a:lstStyle/>
          <a:p>
            <a:pPr lvl="0" algn="ctr">
              <a:defRPr sz="1800">
                <a:solidFill>
                  <a:srgbClr val="000000"/>
                </a:solidFill>
                <a:effectLst/>
              </a:defRPr>
            </a:pPr>
            <a:r>
              <a:rPr sz="5400" b="1" dirty="0">
                <a:solidFill>
                  <a:srgbClr val="CC0000"/>
                </a:solidFill>
                <a:effectLst>
                  <a:outerShdw blurRad="12700" dist="38100" dir="2700000" rotWithShape="0">
                    <a:srgbClr val="DDDDDD"/>
                  </a:outerShdw>
                </a:effectLst>
              </a:rPr>
              <a:t>Non-Probate Estate</a:t>
            </a:r>
            <a:br>
              <a:rPr lang="en-US" sz="5400" b="1" dirty="0">
                <a:solidFill>
                  <a:srgbClr val="CC0000"/>
                </a:solidFill>
                <a:effectLst>
                  <a:outerShdw blurRad="12700" dist="38100" dir="2700000" rotWithShape="0">
                    <a:srgbClr val="DDDDDD"/>
                  </a:outerShdw>
                </a:effectLst>
              </a:rPr>
            </a:br>
            <a:r>
              <a:rPr lang="en-US" sz="2400" b="1" dirty="0">
                <a:effectLst>
                  <a:outerShdw blurRad="12700" dist="38100" dir="2700000" rotWithShape="0">
                    <a:srgbClr val="DDDDDD"/>
                  </a:outerShdw>
                </a:effectLst>
              </a:rPr>
              <a:t>We </a:t>
            </a:r>
            <a:r>
              <a:rPr lang="en-US" sz="2400" b="1" u="sng" dirty="0">
                <a:effectLst>
                  <a:outerShdw blurRad="12700" dist="38100" dir="2700000" rotWithShape="0">
                    <a:srgbClr val="DDDDDD"/>
                  </a:outerShdw>
                </a:effectLst>
              </a:rPr>
              <a:t>know</a:t>
            </a:r>
            <a:r>
              <a:rPr lang="en-US" sz="2400" b="1" dirty="0">
                <a:effectLst>
                  <a:outerShdw blurRad="12700" dist="38100" dir="2700000" rotWithShape="0">
                    <a:srgbClr val="DDDDDD"/>
                  </a:outerShdw>
                </a:effectLst>
              </a:rPr>
              <a:t> where money goes </a:t>
            </a:r>
            <a:r>
              <a:rPr lang="en-US" sz="2400" b="1" u="sng" dirty="0">
                <a:effectLst>
                  <a:outerShdw blurRad="12700" dist="38100" dir="2700000" rotWithShape="0">
                    <a:srgbClr val="DDDDDD"/>
                  </a:outerShdw>
                </a:effectLst>
              </a:rPr>
              <a:t>without</a:t>
            </a:r>
            <a:r>
              <a:rPr lang="en-US" sz="2400" b="1" dirty="0">
                <a:effectLst>
                  <a:outerShdw blurRad="12700" dist="38100" dir="2700000" rotWithShape="0">
                    <a:srgbClr val="DDDDDD"/>
                  </a:outerShdw>
                </a:effectLst>
              </a:rPr>
              <a:t> the Will</a:t>
            </a:r>
            <a:r>
              <a:rPr sz="3800" dirty="0">
                <a:solidFill>
                  <a:srgbClr val="CC0000"/>
                </a:solidFill>
                <a:effectLst>
                  <a:outerShdw blurRad="12700" dist="25400" dir="2700000" rotWithShape="0">
                    <a:srgbClr val="DDDDDD"/>
                  </a:outerShdw>
                </a:effectLst>
              </a:rPr>
              <a:t> </a:t>
            </a:r>
          </a:p>
        </p:txBody>
      </p:sp>
      <p:sp>
        <p:nvSpPr>
          <p:cNvPr id="55" name="Shape 55"/>
          <p:cNvSpPr>
            <a:spLocks noGrp="1"/>
          </p:cNvSpPr>
          <p:nvPr>
            <p:ph type="body" idx="1"/>
          </p:nvPr>
        </p:nvSpPr>
        <p:spPr>
          <a:xfrm>
            <a:off x="914400" y="1181100"/>
            <a:ext cx="7543800" cy="5676900"/>
          </a:xfrm>
          <a:prstGeom prst="rect">
            <a:avLst/>
          </a:prstGeom>
        </p:spPr>
        <p:txBody>
          <a:bodyPr lIns="0" tIns="0" rIns="0" bIns="0">
            <a:normAutofit/>
          </a:bodyPr>
          <a:lstStyle/>
          <a:p>
            <a:pPr marL="336867" lvl="0" indent="-297179">
              <a:lnSpc>
                <a:spcPct val="80000"/>
              </a:lnSpc>
              <a:buChar char="•"/>
              <a:defRPr sz="1800">
                <a:solidFill>
                  <a:srgbClr val="000000"/>
                </a:solidFill>
                <a:effectLst/>
              </a:defRPr>
            </a:pPr>
            <a:r>
              <a:rPr lang="en-US" sz="2600" b="1" dirty="0">
                <a:solidFill>
                  <a:srgbClr val="006600"/>
                </a:solidFill>
                <a:effectLst>
                  <a:outerShdw blurRad="12700" dist="25400" dir="2700000" rotWithShape="0">
                    <a:srgbClr val="DDDDDD"/>
                  </a:outerShdw>
                </a:effectLst>
              </a:rPr>
              <a:t>- </a:t>
            </a:r>
            <a:r>
              <a:rPr sz="2600" b="1" dirty="0">
                <a:solidFill>
                  <a:srgbClr val="006600"/>
                </a:solidFill>
                <a:effectLst>
                  <a:outerShdw blurRad="12700" dist="25400" dir="2700000" rotWithShape="0">
                    <a:srgbClr val="DDDDDD"/>
                  </a:outerShdw>
                </a:effectLst>
              </a:rPr>
              <a:t>Life Insurance </a:t>
            </a:r>
            <a:endParaRPr lang="en-US" sz="2600" b="1" dirty="0">
              <a:solidFill>
                <a:srgbClr val="006600"/>
              </a:solidFill>
              <a:effectLst>
                <a:outerShdw blurRad="12700" dist="25400" dir="2700000" rotWithShape="0">
                  <a:srgbClr val="DDDDDD"/>
                </a:outerShdw>
              </a:effectLst>
            </a:endParaRPr>
          </a:p>
          <a:p>
            <a:pPr marL="336867" lvl="0" indent="-297179">
              <a:lnSpc>
                <a:spcPct val="80000"/>
              </a:lnSpc>
              <a:buChar char="•"/>
              <a:defRPr sz="1800">
                <a:solidFill>
                  <a:srgbClr val="000000"/>
                </a:solidFill>
                <a:effectLst/>
              </a:defRPr>
            </a:pPr>
            <a:r>
              <a:rPr sz="2600" b="1" dirty="0">
                <a:solidFill>
                  <a:srgbClr val="006600"/>
                </a:solidFill>
                <a:effectLst>
                  <a:outerShdw blurRad="12700" dist="25400" dir="2700000" rotWithShape="0">
                    <a:srgbClr val="DDDDDD"/>
                  </a:outerShdw>
                </a:effectLst>
              </a:rPr>
              <a:t>- IRA, 401(k), pension plan, 403(b), TDA </a:t>
            </a:r>
          </a:p>
          <a:p>
            <a:pPr marL="336867" lvl="0" indent="-297179">
              <a:lnSpc>
                <a:spcPct val="80000"/>
              </a:lnSpc>
              <a:buChar char="•"/>
              <a:defRPr sz="1800">
                <a:solidFill>
                  <a:srgbClr val="000000"/>
                </a:solidFill>
                <a:effectLst/>
              </a:defRPr>
            </a:pPr>
            <a:r>
              <a:rPr sz="2600" b="1" dirty="0">
                <a:solidFill>
                  <a:srgbClr val="006600"/>
                </a:solidFill>
                <a:effectLst>
                  <a:outerShdw blurRad="12700" dist="25400" dir="2700000" rotWithShape="0">
                    <a:srgbClr val="DDDDDD"/>
                  </a:outerShdw>
                </a:effectLst>
              </a:rPr>
              <a:t>- Joint Accounts with Right of Survivorship including your house, bank accounts, brokerage accounts </a:t>
            </a:r>
          </a:p>
          <a:p>
            <a:pPr marL="336867" lvl="0" indent="-297179">
              <a:lnSpc>
                <a:spcPct val="80000"/>
              </a:lnSpc>
              <a:buChar char="•"/>
              <a:defRPr sz="1800">
                <a:solidFill>
                  <a:srgbClr val="000000"/>
                </a:solidFill>
                <a:effectLst/>
              </a:defRPr>
            </a:pPr>
            <a:r>
              <a:rPr sz="2600" b="1" dirty="0">
                <a:solidFill>
                  <a:srgbClr val="006600"/>
                </a:solidFill>
                <a:effectLst>
                  <a:outerShdw blurRad="12700" dist="25400" dir="2700000" rotWithShape="0">
                    <a:srgbClr val="DDDDDD"/>
                  </a:outerShdw>
                </a:effectLst>
              </a:rPr>
              <a:t>- Transfer on Death Accounts, Totten        Trusts (called "In Trust For") </a:t>
            </a:r>
          </a:p>
          <a:p>
            <a:pPr marL="336867" lvl="0" indent="-297179">
              <a:lnSpc>
                <a:spcPct val="80000"/>
              </a:lnSpc>
              <a:buChar char="•"/>
              <a:defRPr sz="1800">
                <a:solidFill>
                  <a:srgbClr val="000000"/>
                </a:solidFill>
                <a:effectLst/>
              </a:defRPr>
            </a:pPr>
            <a:r>
              <a:rPr sz="2600" b="1" dirty="0">
                <a:solidFill>
                  <a:srgbClr val="006600"/>
                </a:solidFill>
                <a:effectLst>
                  <a:outerShdw blurRad="12700" dist="25400" dir="2700000" rotWithShape="0">
                    <a:srgbClr val="DDDDDD"/>
                  </a:outerShdw>
                </a:effectLst>
              </a:rPr>
              <a:t>- Trusts </a:t>
            </a:r>
          </a:p>
          <a:p>
            <a:pPr marL="336867" lvl="0" indent="-297179">
              <a:lnSpc>
                <a:spcPct val="80000"/>
              </a:lnSpc>
              <a:buChar char="•"/>
              <a:defRPr sz="1800">
                <a:solidFill>
                  <a:srgbClr val="000000"/>
                </a:solidFill>
                <a:effectLst/>
              </a:defRPr>
            </a:pPr>
            <a:r>
              <a:rPr sz="2600" b="1" dirty="0">
                <a:solidFill>
                  <a:srgbClr val="006600"/>
                </a:solidFill>
                <a:effectLst>
                  <a:outerShdw blurRad="12700" dist="25400" dir="2700000" rotWithShape="0">
                    <a:srgbClr val="DDDDDD"/>
                  </a:outerShdw>
                </a:effectLst>
              </a:rPr>
              <a:t>- Contracts (e.g. pre-nuptial, partnership)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382000" cy="1447800"/>
          </a:xfrm>
        </p:spPr>
        <p:txBody>
          <a:bodyPr/>
          <a:lstStyle/>
          <a:p>
            <a:r>
              <a:rPr lang="en-US" b="1" dirty="0"/>
              <a:t>Collecting Non-Probate Assets</a:t>
            </a:r>
          </a:p>
        </p:txBody>
      </p:sp>
      <p:sp>
        <p:nvSpPr>
          <p:cNvPr id="3" name="Text Placeholder 2"/>
          <p:cNvSpPr>
            <a:spLocks noGrp="1"/>
          </p:cNvSpPr>
          <p:nvPr>
            <p:ph type="body" idx="1"/>
          </p:nvPr>
        </p:nvSpPr>
        <p:spPr>
          <a:xfrm>
            <a:off x="914400" y="1295400"/>
            <a:ext cx="7543800" cy="5562600"/>
          </a:xfrm>
        </p:spPr>
        <p:txBody>
          <a:bodyPr/>
          <a:lstStyle/>
          <a:p>
            <a:pPr marL="554037" indent="-514350">
              <a:buAutoNum type="arabicPeriod"/>
            </a:pPr>
            <a:r>
              <a:rPr lang="en-US" dirty="0"/>
              <a:t>Need a Death Certificate</a:t>
            </a:r>
          </a:p>
          <a:p>
            <a:pPr marL="554037" indent="-514350">
              <a:buAutoNum type="arabicPeriod"/>
            </a:pPr>
            <a:r>
              <a:rPr lang="en-US" dirty="0"/>
              <a:t>Need to be named a beneficiary on certain types of accounts</a:t>
            </a:r>
          </a:p>
        </p:txBody>
      </p:sp>
    </p:spTree>
    <p:extLst>
      <p:ext uri="{BB962C8B-B14F-4D97-AF65-F5344CB8AC3E}">
        <p14:creationId xmlns:p14="http://schemas.microsoft.com/office/powerpoint/2010/main" val="107488000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Shape 57"/>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58" name="Shape 58"/>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59" name="Shape 59"/>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60" name="Shape 60"/>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61" name="Shape 61"/>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7</a:t>
            </a:fld>
            <a:endParaRPr sz="1400">
              <a:solidFill>
                <a:srgbClr val="006600"/>
              </a:solidFill>
            </a:endParaRPr>
          </a:p>
        </p:txBody>
      </p:sp>
      <p:sp>
        <p:nvSpPr>
          <p:cNvPr id="62" name="Shape 62"/>
          <p:cNvSpPr>
            <a:spLocks noGrp="1"/>
          </p:cNvSpPr>
          <p:nvPr>
            <p:ph type="body" idx="1"/>
          </p:nvPr>
        </p:nvSpPr>
        <p:spPr>
          <a:xfrm>
            <a:off x="914400" y="762000"/>
            <a:ext cx="7543800" cy="4876800"/>
          </a:xfrm>
          <a:prstGeom prst="rect">
            <a:avLst/>
          </a:prstGeom>
        </p:spPr>
        <p:txBody>
          <a:bodyPr lIns="0" tIns="0" rIns="0" bIns="0">
            <a:normAutofit/>
          </a:bodyPr>
          <a:lstStyle/>
          <a:p>
            <a:pPr marL="342900" lvl="0" indent="-303212" algn="ctr">
              <a:buSzTx/>
              <a:buNone/>
              <a:defRPr sz="1800">
                <a:solidFill>
                  <a:srgbClr val="000000"/>
                </a:solidFill>
                <a:effectLst/>
              </a:defRPr>
            </a:pPr>
            <a:r>
              <a:rPr sz="3000" b="1">
                <a:solidFill>
                  <a:srgbClr val="006600"/>
                </a:solidFill>
                <a:effectLst>
                  <a:outerShdw blurRad="12700" dist="25400" dir="2700000" rotWithShape="0">
                    <a:srgbClr val="DDDDDD"/>
                  </a:outerShdw>
                </a:effectLst>
              </a:rPr>
              <a:t> </a:t>
            </a:r>
            <a:r>
              <a:rPr sz="6000" b="1">
                <a:solidFill>
                  <a:srgbClr val="006600"/>
                </a:solidFill>
                <a:effectLst>
                  <a:outerShdw blurRad="12700" dist="38100" dir="2700000" rotWithShape="0">
                    <a:srgbClr val="DDDDDD"/>
                  </a:outerShdw>
                </a:effectLst>
              </a:rPr>
              <a:t>NOTHING IN YOUR             NON-PROBATE ESTATE IS PART OF YOUR WILL.</a:t>
            </a:r>
            <a:r>
              <a:rPr sz="6000">
                <a:solidFill>
                  <a:srgbClr val="006600"/>
                </a:solidFill>
                <a:effectLst>
                  <a:outerShdw blurRad="12700" dist="38100" dir="2700000" rotWithShape="0">
                    <a:srgbClr val="DDDDDD"/>
                  </a:outerShdw>
                </a:effectLst>
              </a:rPr>
              <a:t> </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Shape 64"/>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65" name="Shape 65"/>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66" name="Shape 66"/>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67" name="Shape 67"/>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68" name="Shape 68"/>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8</a:t>
            </a:fld>
            <a:endParaRPr sz="1400">
              <a:solidFill>
                <a:srgbClr val="006600"/>
              </a:solidFill>
            </a:endParaRPr>
          </a:p>
        </p:txBody>
      </p:sp>
      <p:sp>
        <p:nvSpPr>
          <p:cNvPr id="69" name="Shape 69"/>
          <p:cNvSpPr>
            <a:spLocks noGrp="1"/>
          </p:cNvSpPr>
          <p:nvPr>
            <p:ph type="title"/>
          </p:nvPr>
        </p:nvSpPr>
        <p:spPr>
          <a:xfrm>
            <a:off x="914400" y="0"/>
            <a:ext cx="7924800" cy="1752600"/>
          </a:xfrm>
          <a:prstGeom prst="rect">
            <a:avLst/>
          </a:prstGeom>
        </p:spPr>
        <p:txBody>
          <a:bodyPr lIns="0" tIns="0" rIns="0" bIns="0">
            <a:normAutofit/>
          </a:bodyPr>
          <a:lstStyle/>
          <a:p>
            <a:pPr lvl="0" algn="ctr">
              <a:defRPr sz="1800">
                <a:solidFill>
                  <a:srgbClr val="000000"/>
                </a:solidFill>
                <a:effectLst/>
              </a:defRPr>
            </a:pPr>
            <a:r>
              <a:rPr sz="4400" b="1">
                <a:solidFill>
                  <a:srgbClr val="CC0000"/>
                </a:solidFill>
                <a:effectLst>
                  <a:outerShdw blurRad="12700" dist="25400" dir="2700000" rotWithShape="0">
                    <a:srgbClr val="DDDDDD"/>
                  </a:outerShdw>
                </a:effectLst>
              </a:rPr>
              <a:t>Probate Estate - Your Will</a:t>
            </a:r>
            <a:r>
              <a:rPr sz="3800">
                <a:solidFill>
                  <a:srgbClr val="CC0000"/>
                </a:solidFill>
                <a:effectLst>
                  <a:outerShdw blurRad="12700" dist="25400" dir="2700000" rotWithShape="0">
                    <a:srgbClr val="DDDDDD"/>
                  </a:outerShdw>
                </a:effectLst>
              </a:rPr>
              <a:t> </a:t>
            </a:r>
          </a:p>
        </p:txBody>
      </p:sp>
      <p:sp>
        <p:nvSpPr>
          <p:cNvPr id="70" name="Shape 70"/>
          <p:cNvSpPr>
            <a:spLocks noGrp="1"/>
          </p:cNvSpPr>
          <p:nvPr>
            <p:ph type="body" idx="1"/>
          </p:nvPr>
        </p:nvSpPr>
        <p:spPr>
          <a:xfrm>
            <a:off x="914400" y="1676400"/>
            <a:ext cx="7543800" cy="5181601"/>
          </a:xfrm>
          <a:prstGeom prst="rect">
            <a:avLst/>
          </a:prstGeom>
        </p:spPr>
        <p:txBody>
          <a:bodyPr lIns="0" tIns="0" rIns="0" bIns="0">
            <a:normAutofit/>
          </a:bodyPr>
          <a:lstStyle/>
          <a:p>
            <a:pPr marL="342900" lvl="0" indent="-303212" algn="ctr">
              <a:buSzTx/>
              <a:buNone/>
              <a:defRPr sz="1800">
                <a:solidFill>
                  <a:srgbClr val="000000"/>
                </a:solidFill>
                <a:effectLst/>
              </a:defRPr>
            </a:pPr>
            <a:r>
              <a:rPr sz="6000" dirty="0">
                <a:solidFill>
                  <a:srgbClr val="006600"/>
                </a:solidFill>
                <a:effectLst>
                  <a:outerShdw blurRad="12700" dist="38100" dir="2700000" rotWithShape="0">
                    <a:srgbClr val="DDDDDD"/>
                  </a:outerShdw>
                </a:effectLst>
              </a:rPr>
              <a:t> </a:t>
            </a:r>
            <a:r>
              <a:rPr sz="6000" b="1" dirty="0">
                <a:solidFill>
                  <a:srgbClr val="006600"/>
                </a:solidFill>
                <a:effectLst>
                  <a:outerShdw blurRad="12700" dist="38100" dir="2700000" rotWithShape="0">
                    <a:srgbClr val="DDDDDD"/>
                  </a:outerShdw>
                </a:effectLst>
              </a:rPr>
              <a:t>Everything that is not in your non-probate estate</a:t>
            </a:r>
            <a:r>
              <a:rPr sz="3000" dirty="0">
                <a:solidFill>
                  <a:srgbClr val="006600"/>
                </a:solidFill>
                <a:effectLst>
                  <a:outerShdw blurRad="12700" dist="25400" dir="2700000" rotWithShape="0">
                    <a:srgbClr val="DDDDDD"/>
                  </a:outerShdw>
                </a:effectLst>
              </a:rPr>
              <a:t> </a:t>
            </a:r>
            <a:r>
              <a:rPr lang="en-US" sz="3000" dirty="0">
                <a:solidFill>
                  <a:srgbClr val="006600"/>
                </a:solidFill>
                <a:effectLst>
                  <a:outerShdw blurRad="12700" dist="25400" dir="2700000" rotWithShape="0">
                    <a:srgbClr val="DDDDDD"/>
                  </a:outerShdw>
                </a:effectLst>
              </a:rPr>
              <a:t> 		(we don’t know where the money goes without the Will)</a:t>
            </a:r>
            <a:endParaRPr sz="3000" dirty="0">
              <a:solidFill>
                <a:srgbClr val="006600"/>
              </a:solidFill>
              <a:effectLst>
                <a:outerShdw blurRad="12700" dist="25400" dir="2700000" rotWithShape="0">
                  <a:srgbClr val="DDDDDD"/>
                </a:outerShdw>
              </a:effectLst>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Shape 72"/>
          <p:cNvSpPr/>
          <p:nvPr/>
        </p:nvSpPr>
        <p:spPr>
          <a:xfrm>
            <a:off x="1600200" y="-2209800"/>
            <a:ext cx="9144000" cy="9067800"/>
          </a:xfrm>
          <a:prstGeom prst="diamond">
            <a:avLst/>
          </a:prstGeom>
          <a:gradFill>
            <a:gsLst>
              <a:gs pos="0">
                <a:srgbClr val="FFCC66"/>
              </a:gs>
              <a:gs pos="100000">
                <a:srgbClr val="F8F8F8"/>
              </a:gs>
            </a:gsLst>
            <a:lin ang="16200000"/>
          </a:gra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73" name="Shape 73"/>
          <p:cNvSpPr/>
          <p:nvPr/>
        </p:nvSpPr>
        <p:spPr>
          <a:xfrm>
            <a:off x="0" y="0"/>
            <a:ext cx="381000" cy="6858000"/>
          </a:xfrm>
          <a:prstGeom prst="rect">
            <a:avLst/>
          </a:prstGeom>
          <a:solidFill>
            <a:srgbClr val="CC33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74" name="Shape 74"/>
          <p:cNvSpPr/>
          <p:nvPr/>
        </p:nvSpPr>
        <p:spPr>
          <a:xfrm>
            <a:off x="0" y="-1"/>
            <a:ext cx="381000" cy="2286002"/>
          </a:xfrm>
          <a:prstGeom prst="rect">
            <a:avLst/>
          </a:prstGeom>
          <a:solidFill>
            <a:srgbClr val="006600"/>
          </a:solidFill>
          <a:ln w="12700">
            <a:miter lim="400000"/>
          </a:ln>
        </p:spPr>
        <p:txBody>
          <a:bodyPr lIns="0" tIns="0" rIns="0" bIns="0"/>
          <a:lstStyle/>
          <a:p>
            <a:pPr lvl="0">
              <a:defRPr>
                <a:solidFill>
                  <a:srgbClr val="006600"/>
                </a:solidFill>
                <a:latin typeface="Times New Roman"/>
                <a:ea typeface="Times New Roman"/>
                <a:cs typeface="Times New Roman"/>
                <a:sym typeface="Times New Roman"/>
              </a:defRPr>
            </a:pPr>
            <a:endParaRPr/>
          </a:p>
        </p:txBody>
      </p:sp>
      <p:sp>
        <p:nvSpPr>
          <p:cNvPr id="75" name="Shape 75"/>
          <p:cNvSpPr/>
          <p:nvPr/>
        </p:nvSpPr>
        <p:spPr>
          <a:xfrm>
            <a:off x="512973" y="6248400"/>
            <a:ext cx="3557167" cy="215900"/>
          </a:xfrm>
          <a:prstGeom prst="rect">
            <a:avLst/>
          </a:prstGeom>
          <a:ln w="12700">
            <a:miter lim="400000"/>
          </a:ln>
          <a:extLst>
            <a:ext uri="{C572A759-6A51-4108-AA02-DFA0A04FC94B}">
              <ma14:wrappingTextBoxFlag xmlns:ma14="http://schemas.microsoft.com/office/mac/drawingml/2011/main" xmlns="" val="1"/>
            </a:ext>
          </a:extLst>
        </p:spPr>
        <p:txBody>
          <a:bodyPr wrap="none" lIns="0" tIns="0" rIns="0" bIns="0">
            <a:spAutoFit/>
          </a:bodyPr>
          <a:lstStyle>
            <a:lvl1pPr indent="39687" algn="ctr">
              <a:spcBef>
                <a:spcPts val="300"/>
              </a:spcBef>
              <a:defRPr sz="1400">
                <a:solidFill>
                  <a:srgbClr val="006600"/>
                </a:solidFill>
              </a:defRPr>
            </a:lvl1pPr>
          </a:lstStyle>
          <a:p>
            <a:pPr lvl="0">
              <a:defRPr sz="1800">
                <a:solidFill>
                  <a:srgbClr val="000000"/>
                </a:solidFill>
              </a:defRPr>
            </a:pPr>
            <a:r>
              <a:rPr sz="1400">
                <a:solidFill>
                  <a:srgbClr val="006600"/>
                </a:solidFill>
              </a:rPr>
              <a:t>Financial Planning Association of New York©</a:t>
            </a:r>
          </a:p>
        </p:txBody>
      </p:sp>
      <p:sp>
        <p:nvSpPr>
          <p:cNvPr id="76" name="Shape 76"/>
          <p:cNvSpPr>
            <a:spLocks noGrp="1"/>
          </p:cNvSpPr>
          <p:nvPr>
            <p:ph type="sldNum" sz="quarter" idx="2"/>
          </p:nvPr>
        </p:nvSpPr>
        <p:spPr>
          <a:xfrm>
            <a:off x="4530725" y="6248400"/>
            <a:ext cx="309563" cy="307340"/>
          </a:xfrm>
          <a:prstGeom prst="rect">
            <a:avLst/>
          </a:prstGeom>
          <a:extLst>
            <a:ext uri="{C572A759-6A51-4108-AA02-DFA0A04FC94B}">
              <ma14:wrappingTextBoxFlag xmlns:ma14="http://schemas.microsoft.com/office/mac/drawingml/2011/main" xmlns="" val="1"/>
            </a:ext>
          </a:extLst>
        </p:spPr>
        <p:txBody>
          <a:bodyPr wrap="square" lIns="0" tIns="0" rIns="0" bIns="0">
            <a:normAutofit/>
          </a:bodyPr>
          <a:lstStyle/>
          <a:p>
            <a:pPr lvl="0">
              <a:defRPr sz="1800">
                <a:solidFill>
                  <a:srgbClr val="000000"/>
                </a:solidFill>
              </a:defRPr>
            </a:pPr>
            <a:fld id="{86CB4B4D-7CA3-9044-876B-883B54F8677D}" type="slidenum">
              <a:rPr sz="1400">
                <a:solidFill>
                  <a:srgbClr val="006600"/>
                </a:solidFill>
              </a:rPr>
              <a:t>9</a:t>
            </a:fld>
            <a:endParaRPr sz="1400">
              <a:solidFill>
                <a:srgbClr val="006600"/>
              </a:solidFill>
            </a:endParaRPr>
          </a:p>
        </p:txBody>
      </p:sp>
      <p:sp>
        <p:nvSpPr>
          <p:cNvPr id="77" name="Shape 77"/>
          <p:cNvSpPr>
            <a:spLocks noGrp="1"/>
          </p:cNvSpPr>
          <p:nvPr>
            <p:ph type="title"/>
          </p:nvPr>
        </p:nvSpPr>
        <p:spPr>
          <a:xfrm>
            <a:off x="914400" y="609600"/>
            <a:ext cx="7315200" cy="5181600"/>
          </a:xfrm>
          <a:prstGeom prst="rect">
            <a:avLst/>
          </a:prstGeom>
        </p:spPr>
        <p:txBody>
          <a:bodyPr lIns="0" tIns="0" rIns="0" bIns="0">
            <a:normAutofit/>
          </a:bodyPr>
          <a:lstStyle/>
          <a:p>
            <a:pPr lvl="0" indent="38893" algn="ctr" defTabSz="896111">
              <a:defRPr sz="1800">
                <a:solidFill>
                  <a:srgbClr val="000000"/>
                </a:solidFill>
                <a:effectLst/>
              </a:defRPr>
            </a:pPr>
            <a:r>
              <a:rPr sz="5292" b="1" dirty="0">
                <a:solidFill>
                  <a:srgbClr val="CC0000"/>
                </a:solidFill>
                <a:effectLst>
                  <a:outerShdw blurRad="12446" dist="37338" dir="2700000" rotWithShape="0">
                    <a:srgbClr val="DDDDDD"/>
                  </a:outerShdw>
                </a:effectLst>
              </a:rPr>
              <a:t>MAKE SURE YOU DO YOUR ESTATE USING YOUR ENTIRE GROSS ESTATE, NOT JUST WHAT GOES THROUGH YOUR WILL</a:t>
            </a:r>
            <a:r>
              <a:rPr sz="3724" dirty="0">
                <a:solidFill>
                  <a:srgbClr val="CC0000"/>
                </a:solidFill>
                <a:effectLst>
                  <a:outerShdw blurRad="12446" dist="24892" dir="2700000" rotWithShape="0">
                    <a:srgbClr val="DDDDDD"/>
                  </a:outerShdw>
                </a:effectLst>
              </a:rPr>
              <a:t> </a:t>
            </a:r>
          </a:p>
        </p:txBody>
      </p:sp>
    </p:spTree>
  </p:cSld>
  <p:clrMapOvr>
    <a:masterClrMapping/>
  </p:clrMapOvr>
  <p:transition spd="med"/>
</p:sld>
</file>

<file path=ppt/theme/theme1.xml><?xml version="1.0" encoding="utf-8"?>
<a:theme xmlns:a="http://schemas.openxmlformats.org/drawingml/2006/main" name="Default">
  <a:themeElements>
    <a:clrScheme name="Default">
      <a:dk1>
        <a:srgbClr val="66FF66"/>
      </a:dk1>
      <a:lt1>
        <a:srgbClr val="FF99FF"/>
      </a:lt1>
      <a:dk2>
        <a:srgbClr val="A7A7A7"/>
      </a:dk2>
      <a:lt2>
        <a:srgbClr val="535353"/>
      </a:lt2>
      <a:accent1>
        <a:srgbClr val="006600"/>
      </a:accent1>
      <a:accent2>
        <a:srgbClr val="333399"/>
      </a:accent2>
      <a:accent3>
        <a:srgbClr val="FFC9FF"/>
      </a:accent3>
      <a:accent4>
        <a:srgbClr val="005700"/>
      </a:accent4>
      <a:accent5>
        <a:srgbClr val="AAB8AA"/>
      </a:accent5>
      <a:accent6>
        <a:srgbClr val="2E2E8B"/>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6600"/>
        </a:solidFill>
        <a:ln w="25400" cap="flat">
          <a:solidFill>
            <a:srgbClr val="006600"/>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FF99FF"/>
            </a:solidFill>
            <a:effectLst/>
            <a:uFillTx/>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66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FF99FF"/>
            </a:solidFill>
            <a:effectLst/>
            <a:uFillTx/>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6600"/>
      </a:accent1>
      <a:accent2>
        <a:srgbClr val="333399"/>
      </a:accent2>
      <a:accent3>
        <a:srgbClr val="FFC9FF"/>
      </a:accent3>
      <a:accent4>
        <a:srgbClr val="005700"/>
      </a:accent4>
      <a:accent5>
        <a:srgbClr val="AAB8AA"/>
      </a:accent5>
      <a:accent6>
        <a:srgbClr val="2E2E8B"/>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6600"/>
        </a:solidFill>
        <a:ln w="25400" cap="flat">
          <a:solidFill>
            <a:srgbClr val="006600"/>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FF99FF"/>
            </a:solidFill>
            <a:effectLst/>
            <a:uFillTx/>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66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FF99FF"/>
            </a:solidFill>
            <a:effectLst/>
            <a:uFillTx/>
            <a:latin typeface="Tahoma"/>
            <a:ea typeface="Tahoma"/>
            <a:cs typeface="Tahoma"/>
            <a:sym typeface="Tahom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64</TotalTime>
  <Words>1371</Words>
  <Application>Microsoft Office PowerPoint</Application>
  <PresentationFormat>On-screen Show (4:3)</PresentationFormat>
  <Paragraphs>195</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Helvetica Neue</vt:lpstr>
      <vt:lpstr>Tahoma</vt:lpstr>
      <vt:lpstr>Times New Roman</vt:lpstr>
      <vt:lpstr>Wingdings</vt:lpstr>
      <vt:lpstr>Default</vt:lpstr>
      <vt:lpstr>MONEYW!SE WILL—NO WILL!  WHO GETS YOUR STUFF?  BMCC 2016 Version </vt:lpstr>
      <vt:lpstr>WILLS 101</vt:lpstr>
      <vt:lpstr>GROSS ESTATE</vt:lpstr>
      <vt:lpstr>Gross Estate</vt:lpstr>
      <vt:lpstr>Non-Probate Estate We know where money goes without the Will </vt:lpstr>
      <vt:lpstr>Collecting Non-Probate Assets</vt:lpstr>
      <vt:lpstr>PowerPoint Presentation</vt:lpstr>
      <vt:lpstr>Probate Estate - Your Will </vt:lpstr>
      <vt:lpstr>MAKE SURE YOU DO YOUR ESTATE USING YOUR ENTIRE GROSS ESTATE, NOT JUST WHAT GOES THROUGH YOUR WILL </vt:lpstr>
      <vt:lpstr>YOU HAVE A WILL WHETHER YOU HAVE WRITTEN ONE OR NOT</vt:lpstr>
      <vt:lpstr>Priorities of the State's Will for You</vt:lpstr>
      <vt:lpstr>The State’s Priority: “Administration”</vt:lpstr>
      <vt:lpstr>The State’s Priority Controls A Lot About Wills</vt:lpstr>
      <vt:lpstr>Those Denied In the State's Will for You </vt:lpstr>
      <vt:lpstr>Facts About Wills</vt:lpstr>
      <vt:lpstr>Facts About Wills</vt:lpstr>
      <vt:lpstr>List of Who Gets Paid First</vt:lpstr>
      <vt:lpstr>TRUSTS </vt:lpstr>
      <vt:lpstr>TRUSTS </vt:lpstr>
      <vt:lpstr>EXAMPLES OF TRUSTS</vt:lpstr>
      <vt:lpstr>TRUSTS</vt:lpstr>
      <vt:lpstr>What you should think about before you see a lawyer.</vt:lpstr>
      <vt:lpstr>You Don’t Have to Leave Anything to Anyone--Except:</vt:lpstr>
      <vt:lpstr>Debts When a Person Dies</vt:lpstr>
      <vt:lpstr>HEALTH CARE PROXY </vt:lpstr>
      <vt:lpstr>LIVING WILL </vt:lpstr>
      <vt:lpstr>LIVING WILL</vt:lpstr>
      <vt:lpstr>DURABLE GENERAL POWER OF ATTORNEY </vt:lpstr>
      <vt:lpstr>Estate Taxes</vt:lpstr>
      <vt:lpstr>Not All Estate Assets are Taxed</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MONEYW!SE WILL—NO WILL! WHO GETS YOUR STUFF?</dc:title>
  <dc:creator>Daniel</dc:creator>
  <cp:lastModifiedBy>Daniel Timins</cp:lastModifiedBy>
  <cp:revision>8</cp:revision>
  <dcterms:modified xsi:type="dcterms:W3CDTF">2018-01-06T14:59:34Z</dcterms:modified>
</cp:coreProperties>
</file>