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6" r:id="rId2"/>
    <p:sldId id="257" r:id="rId3"/>
    <p:sldId id="261" r:id="rId4"/>
    <p:sldId id="266" r:id="rId5"/>
    <p:sldId id="267" r:id="rId6"/>
    <p:sldId id="265" r:id="rId7"/>
    <p:sldId id="268" r:id="rId8"/>
    <p:sldId id="269" r:id="rId9"/>
    <p:sldId id="264" r:id="rId10"/>
    <p:sldId id="263" r:id="rId11"/>
    <p:sldId id="270" r:id="rId12"/>
    <p:sldId id="271" r:id="rId13"/>
    <p:sldId id="272" r:id="rId14"/>
    <p:sldId id="286" r:id="rId15"/>
    <p:sldId id="287" r:id="rId16"/>
    <p:sldId id="288" r:id="rId17"/>
    <p:sldId id="289" r:id="rId18"/>
    <p:sldId id="290" r:id="rId19"/>
    <p:sldId id="258" r:id="rId20"/>
    <p:sldId id="279" r:id="rId21"/>
    <p:sldId id="280" r:id="rId22"/>
    <p:sldId id="281" r:id="rId23"/>
    <p:sldId id="282" r:id="rId24"/>
    <p:sldId id="283" r:id="rId25"/>
    <p:sldId id="291" r:id="rId26"/>
    <p:sldId id="284" r:id="rId27"/>
    <p:sldId id="262" r:id="rId28"/>
    <p:sldId id="292" r:id="rId29"/>
    <p:sldId id="259" r:id="rId30"/>
    <p:sldId id="277" r:id="rId31"/>
    <p:sldId id="278" r:id="rId32"/>
    <p:sldId id="293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1279" y="2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0078A5-B915-432E-A6AA-FA0E831D0443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58B0437-5CBA-4ACD-9690-E85076B830F0}">
      <dgm:prSet custT="1"/>
      <dgm:spPr>
        <a:solidFill>
          <a:srgbClr val="FF5050"/>
        </a:solidFill>
      </dgm:spPr>
      <dgm:t>
        <a:bodyPr/>
        <a:lstStyle/>
        <a:p>
          <a:r>
            <a:rPr lang="en-US" sz="1100" b="1" u="sng" dirty="0"/>
            <a:t>Qualified Plans</a:t>
          </a:r>
          <a:endParaRPr lang="en-US" sz="1100" dirty="0"/>
        </a:p>
      </dgm:t>
    </dgm:pt>
    <dgm:pt modelId="{FEB6990A-FDBE-4674-96F2-8789D32C6598}" type="parTrans" cxnId="{043728FF-7496-4522-9EE0-E1743BF74530}">
      <dgm:prSet/>
      <dgm:spPr/>
      <dgm:t>
        <a:bodyPr/>
        <a:lstStyle/>
        <a:p>
          <a:endParaRPr lang="en-US"/>
        </a:p>
      </dgm:t>
    </dgm:pt>
    <dgm:pt modelId="{5398906C-08A6-470D-B40F-A57600C4F663}" type="sibTrans" cxnId="{043728FF-7496-4522-9EE0-E1743BF74530}">
      <dgm:prSet/>
      <dgm:spPr/>
      <dgm:t>
        <a:bodyPr/>
        <a:lstStyle/>
        <a:p>
          <a:endParaRPr lang="en-US"/>
        </a:p>
      </dgm:t>
    </dgm:pt>
    <dgm:pt modelId="{E312DAD2-B366-4B0C-AF55-D0601551B4FD}">
      <dgm:prSet custT="1"/>
      <dgm:spPr>
        <a:solidFill>
          <a:srgbClr val="FF5050"/>
        </a:solidFill>
      </dgm:spPr>
      <dgm:t>
        <a:bodyPr/>
        <a:lstStyle/>
        <a:p>
          <a:r>
            <a:rPr lang="en-US" sz="1100" b="1" u="sng" dirty="0"/>
            <a:t>Non-Qualified Plans</a:t>
          </a:r>
          <a:r>
            <a:rPr lang="en-US" sz="1100" b="0" u="none" dirty="0"/>
            <a:t> </a:t>
          </a:r>
        </a:p>
      </dgm:t>
    </dgm:pt>
    <dgm:pt modelId="{6C5F0CE7-5425-42DF-B529-D8FA761B14E9}" type="parTrans" cxnId="{A97BD6DE-3387-4ABB-9DEC-B3C26EAEB40D}">
      <dgm:prSet/>
      <dgm:spPr/>
      <dgm:t>
        <a:bodyPr/>
        <a:lstStyle/>
        <a:p>
          <a:endParaRPr lang="en-US"/>
        </a:p>
      </dgm:t>
    </dgm:pt>
    <dgm:pt modelId="{E771C81E-58C6-40E1-8956-7AF0D32C0DED}" type="sibTrans" cxnId="{A97BD6DE-3387-4ABB-9DEC-B3C26EAEB40D}">
      <dgm:prSet/>
      <dgm:spPr/>
      <dgm:t>
        <a:bodyPr/>
        <a:lstStyle/>
        <a:p>
          <a:endParaRPr lang="en-US"/>
        </a:p>
      </dgm:t>
    </dgm:pt>
    <dgm:pt modelId="{18F7F2A9-E203-4581-B615-A936C1049950}">
      <dgm:prSet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en-US" sz="1100" b="1" dirty="0"/>
            <a:t>Defined Contribution Plans</a:t>
          </a:r>
        </a:p>
        <a:p>
          <a:r>
            <a:rPr lang="en-US" sz="800" b="0" dirty="0"/>
            <a:t>(Current Funding Known)</a:t>
          </a:r>
        </a:p>
      </dgm:t>
    </dgm:pt>
    <dgm:pt modelId="{6671D3E5-1661-4BB2-9216-7223CCB0E294}" type="parTrans" cxnId="{1DBC67A5-305F-40CF-867B-E571FE028233}">
      <dgm:prSet/>
      <dgm:spPr/>
      <dgm:t>
        <a:bodyPr/>
        <a:lstStyle/>
        <a:p>
          <a:endParaRPr lang="en-US"/>
        </a:p>
      </dgm:t>
    </dgm:pt>
    <dgm:pt modelId="{0FD0DFF8-475C-4F6C-819E-7A4A444B7EEB}" type="sibTrans" cxnId="{1DBC67A5-305F-40CF-867B-E571FE028233}">
      <dgm:prSet/>
      <dgm:spPr/>
      <dgm:t>
        <a:bodyPr/>
        <a:lstStyle/>
        <a:p>
          <a:endParaRPr lang="en-US"/>
        </a:p>
      </dgm:t>
    </dgm:pt>
    <dgm:pt modelId="{7523E9F7-8611-4148-A8A1-69F40D906842}">
      <dgm:prSet custT="1"/>
      <dgm:spPr/>
      <dgm:t>
        <a:bodyPr/>
        <a:lstStyle/>
        <a:p>
          <a:r>
            <a:rPr lang="en-US" sz="1000" b="1" dirty="0"/>
            <a:t>Simple IRAs</a:t>
          </a:r>
        </a:p>
      </dgm:t>
    </dgm:pt>
    <dgm:pt modelId="{1AC8BA66-A024-48F3-B361-5293A0C45215}" type="parTrans" cxnId="{506659CA-9C9E-4DE9-AAAE-494E9575FE2C}">
      <dgm:prSet/>
      <dgm:spPr/>
      <dgm:t>
        <a:bodyPr/>
        <a:lstStyle/>
        <a:p>
          <a:endParaRPr lang="en-US"/>
        </a:p>
      </dgm:t>
    </dgm:pt>
    <dgm:pt modelId="{DC49214C-4A43-405C-B6F5-9A4F54BD484A}" type="sibTrans" cxnId="{506659CA-9C9E-4DE9-AAAE-494E9575FE2C}">
      <dgm:prSet/>
      <dgm:spPr/>
      <dgm:t>
        <a:bodyPr/>
        <a:lstStyle/>
        <a:p>
          <a:endParaRPr lang="en-US"/>
        </a:p>
      </dgm:t>
    </dgm:pt>
    <dgm:pt modelId="{09BCFAD0-A454-4937-9A21-562B37E65824}">
      <dgm:prSet custT="1"/>
      <dgm:spPr/>
      <dgm:t>
        <a:bodyPr/>
        <a:lstStyle/>
        <a:p>
          <a:r>
            <a:rPr lang="en-US" sz="1000" b="1" dirty="0"/>
            <a:t>Traditional IRAs</a:t>
          </a:r>
        </a:p>
      </dgm:t>
    </dgm:pt>
    <dgm:pt modelId="{CC447ECD-E6F3-41EE-8248-BC6518D35F15}" type="parTrans" cxnId="{521F5C18-7FBE-46B4-9641-E11FD124807A}">
      <dgm:prSet/>
      <dgm:spPr/>
      <dgm:t>
        <a:bodyPr/>
        <a:lstStyle/>
        <a:p>
          <a:endParaRPr lang="en-US"/>
        </a:p>
      </dgm:t>
    </dgm:pt>
    <dgm:pt modelId="{E2FBF9C9-C067-494F-81D2-010B6A0B8589}" type="sibTrans" cxnId="{521F5C18-7FBE-46B4-9641-E11FD124807A}">
      <dgm:prSet/>
      <dgm:spPr/>
      <dgm:t>
        <a:bodyPr/>
        <a:lstStyle/>
        <a:p>
          <a:endParaRPr lang="en-US"/>
        </a:p>
      </dgm:t>
    </dgm:pt>
    <dgm:pt modelId="{EAEEBA62-32BF-4F51-A4E9-15A3255BE324}">
      <dgm:prSet custT="1"/>
      <dgm:spPr/>
      <dgm:t>
        <a:bodyPr/>
        <a:lstStyle/>
        <a:p>
          <a:r>
            <a:rPr lang="en-US" sz="1000" b="1" dirty="0"/>
            <a:t>SEP IRAs</a:t>
          </a:r>
        </a:p>
      </dgm:t>
    </dgm:pt>
    <dgm:pt modelId="{8BFD2DEC-E8D5-430A-A57A-18DAD9BE4731}" type="parTrans" cxnId="{56EA91F3-DB8D-4E7F-B761-4431D2EE3B80}">
      <dgm:prSet/>
      <dgm:spPr/>
      <dgm:t>
        <a:bodyPr/>
        <a:lstStyle/>
        <a:p>
          <a:endParaRPr lang="en-US"/>
        </a:p>
      </dgm:t>
    </dgm:pt>
    <dgm:pt modelId="{99A1AAA0-05B2-427E-98A4-18FA327B5CC1}" type="sibTrans" cxnId="{56EA91F3-DB8D-4E7F-B761-4431D2EE3B80}">
      <dgm:prSet/>
      <dgm:spPr/>
      <dgm:t>
        <a:bodyPr/>
        <a:lstStyle/>
        <a:p>
          <a:endParaRPr lang="en-US"/>
        </a:p>
      </dgm:t>
    </dgm:pt>
    <dgm:pt modelId="{65190E2E-6A67-4CEE-89BA-2A81811758D7}">
      <dgm:prSet custT="1"/>
      <dgm:spPr>
        <a:blipFill rotWithShape="0">
          <a:blip xmlns:r="http://schemas.openxmlformats.org/officeDocument/2006/relationships" r:embed="rId1"/>
          <a:tile tx="0" ty="0" sx="100000" sy="100000" flip="none" algn="tl"/>
        </a:blipFill>
      </dgm:spPr>
      <dgm:t>
        <a:bodyPr/>
        <a:lstStyle/>
        <a:p>
          <a:r>
            <a:rPr lang="en-US" sz="1100" b="1" dirty="0"/>
            <a:t>Defined Benefits Plans</a:t>
          </a:r>
        </a:p>
        <a:p>
          <a:r>
            <a:rPr lang="en-US" sz="800" b="0" dirty="0"/>
            <a:t>(Future Benefit Known)</a:t>
          </a:r>
        </a:p>
      </dgm:t>
    </dgm:pt>
    <dgm:pt modelId="{54D0EA06-7D93-44DC-BFC0-96972974889C}" type="parTrans" cxnId="{EB353930-273F-4483-BE66-D140E6E093B9}">
      <dgm:prSet/>
      <dgm:spPr/>
      <dgm:t>
        <a:bodyPr/>
        <a:lstStyle/>
        <a:p>
          <a:endParaRPr lang="en-US"/>
        </a:p>
      </dgm:t>
    </dgm:pt>
    <dgm:pt modelId="{62DDEE8B-2F87-464C-97C5-0459C3BA3CC8}" type="sibTrans" cxnId="{EB353930-273F-4483-BE66-D140E6E093B9}">
      <dgm:prSet/>
      <dgm:spPr/>
      <dgm:t>
        <a:bodyPr/>
        <a:lstStyle/>
        <a:p>
          <a:endParaRPr lang="en-US"/>
        </a:p>
      </dgm:t>
    </dgm:pt>
    <dgm:pt modelId="{DBCA6989-8FA9-46EB-9304-22FED84B18AB}">
      <dgm:prSet custT="1"/>
      <dgm:spPr/>
      <dgm:t>
        <a:bodyPr/>
        <a:lstStyle/>
        <a:p>
          <a:r>
            <a:rPr lang="en-US" sz="1000" b="1" dirty="0"/>
            <a:t>Cash Balance Plan</a:t>
          </a:r>
          <a:endParaRPr lang="en-US" sz="700" b="1" dirty="0"/>
        </a:p>
      </dgm:t>
    </dgm:pt>
    <dgm:pt modelId="{324F7591-BD20-4BD7-A381-37A255F5ED5E}" type="parTrans" cxnId="{E9209515-2AC7-40A0-87C9-0478BAE7BE0A}">
      <dgm:prSet/>
      <dgm:spPr/>
      <dgm:t>
        <a:bodyPr/>
        <a:lstStyle/>
        <a:p>
          <a:endParaRPr lang="en-US"/>
        </a:p>
      </dgm:t>
    </dgm:pt>
    <dgm:pt modelId="{E4EA414F-81E4-4D37-8E98-77DE2FAB2DCE}" type="sibTrans" cxnId="{E9209515-2AC7-40A0-87C9-0478BAE7BE0A}">
      <dgm:prSet/>
      <dgm:spPr/>
      <dgm:t>
        <a:bodyPr/>
        <a:lstStyle/>
        <a:p>
          <a:endParaRPr lang="en-US"/>
        </a:p>
      </dgm:t>
    </dgm:pt>
    <dgm:pt modelId="{F7FB5BB3-CA40-490B-80FD-38326FFF79F3}">
      <dgm:prSet custT="1"/>
      <dgm:spPr>
        <a:solidFill>
          <a:srgbClr val="92D050"/>
        </a:solidFill>
      </dgm:spPr>
      <dgm:t>
        <a:bodyPr/>
        <a:lstStyle/>
        <a:p>
          <a:r>
            <a:rPr lang="en-US" sz="1100" b="1" i="1" dirty="0"/>
            <a:t>Profit Sharing Plans </a:t>
          </a:r>
        </a:p>
        <a:p>
          <a:r>
            <a:rPr lang="en-US" sz="800" dirty="0"/>
            <a:t>(Employee Funded; Employer Funding is Optional)</a:t>
          </a:r>
        </a:p>
      </dgm:t>
    </dgm:pt>
    <dgm:pt modelId="{4F3E53C9-C850-4A51-8923-7A55BA00F0B0}" type="parTrans" cxnId="{DC7D8A58-DBAC-4DEC-BE16-E7CE40E47914}">
      <dgm:prSet/>
      <dgm:spPr/>
      <dgm:t>
        <a:bodyPr/>
        <a:lstStyle/>
        <a:p>
          <a:endParaRPr lang="en-US"/>
        </a:p>
      </dgm:t>
    </dgm:pt>
    <dgm:pt modelId="{1415271C-7BC4-411B-AF01-67C2A3CEE422}" type="sibTrans" cxnId="{DC7D8A58-DBAC-4DEC-BE16-E7CE40E47914}">
      <dgm:prSet/>
      <dgm:spPr/>
      <dgm:t>
        <a:bodyPr/>
        <a:lstStyle/>
        <a:p>
          <a:endParaRPr lang="en-US"/>
        </a:p>
      </dgm:t>
    </dgm:pt>
    <dgm:pt modelId="{F13AB5D2-6187-4977-A442-3EE462B3F6B5}">
      <dgm:prSet custT="1"/>
      <dgm:spPr/>
      <dgm:t>
        <a:bodyPr/>
        <a:lstStyle/>
        <a:p>
          <a:r>
            <a:rPr lang="en-US" sz="1000" b="1" dirty="0"/>
            <a:t>401(k) Plans</a:t>
          </a:r>
          <a:endParaRPr lang="en-US" sz="700" dirty="0"/>
        </a:p>
      </dgm:t>
    </dgm:pt>
    <dgm:pt modelId="{FB0F1413-C04B-41C6-AE8E-58BBB2DD8B3E}" type="parTrans" cxnId="{2E724E1E-BEB6-4333-895C-23E437C64F38}">
      <dgm:prSet/>
      <dgm:spPr/>
      <dgm:t>
        <a:bodyPr/>
        <a:lstStyle/>
        <a:p>
          <a:endParaRPr lang="en-US"/>
        </a:p>
      </dgm:t>
    </dgm:pt>
    <dgm:pt modelId="{7B26C12A-FF23-43A5-B645-1B91F7907707}" type="sibTrans" cxnId="{2E724E1E-BEB6-4333-895C-23E437C64F38}">
      <dgm:prSet/>
      <dgm:spPr/>
      <dgm:t>
        <a:bodyPr/>
        <a:lstStyle/>
        <a:p>
          <a:endParaRPr lang="en-US"/>
        </a:p>
      </dgm:t>
    </dgm:pt>
    <dgm:pt modelId="{9C9FEF91-CCCB-49EB-B3A6-79046E0DFB7B}">
      <dgm:prSet custT="1"/>
      <dgm:spPr/>
      <dgm:t>
        <a:bodyPr/>
        <a:lstStyle/>
        <a:p>
          <a:r>
            <a:rPr lang="en-US" sz="1000" b="1" dirty="0"/>
            <a:t>Money Purchase Plans</a:t>
          </a:r>
        </a:p>
      </dgm:t>
    </dgm:pt>
    <dgm:pt modelId="{8FB0C2F1-3DE6-43FE-BF7D-8A863E1AD3EB}" type="parTrans" cxnId="{62D6CAC7-0815-4C2D-9CCE-8F889C4EE8DC}">
      <dgm:prSet/>
      <dgm:spPr/>
      <dgm:t>
        <a:bodyPr/>
        <a:lstStyle/>
        <a:p>
          <a:endParaRPr lang="en-US"/>
        </a:p>
      </dgm:t>
    </dgm:pt>
    <dgm:pt modelId="{2AF231B8-F915-4264-B5FB-47711EC5A964}" type="sibTrans" cxnId="{62D6CAC7-0815-4C2D-9CCE-8F889C4EE8DC}">
      <dgm:prSet/>
      <dgm:spPr/>
      <dgm:t>
        <a:bodyPr/>
        <a:lstStyle/>
        <a:p>
          <a:endParaRPr lang="en-US"/>
        </a:p>
      </dgm:t>
    </dgm:pt>
    <dgm:pt modelId="{4191F433-2308-454F-8B5F-25BB81FAE146}">
      <dgm:prSet custT="1"/>
      <dgm:spPr/>
      <dgm:t>
        <a:bodyPr/>
        <a:lstStyle/>
        <a:p>
          <a:r>
            <a:rPr lang="en-US" sz="1000" b="1" dirty="0"/>
            <a:t>Tandem Plans</a:t>
          </a:r>
        </a:p>
      </dgm:t>
    </dgm:pt>
    <dgm:pt modelId="{311A8E85-F8E4-48BC-A55B-2A8485A3337C}" type="parTrans" cxnId="{ECE5B867-850D-49FC-AE6D-22392749F120}">
      <dgm:prSet/>
      <dgm:spPr/>
      <dgm:t>
        <a:bodyPr/>
        <a:lstStyle/>
        <a:p>
          <a:endParaRPr lang="en-US"/>
        </a:p>
      </dgm:t>
    </dgm:pt>
    <dgm:pt modelId="{808B0C70-6CEC-416B-9DCC-D8AD1A567DE0}" type="sibTrans" cxnId="{ECE5B867-850D-49FC-AE6D-22392749F120}">
      <dgm:prSet/>
      <dgm:spPr/>
      <dgm:t>
        <a:bodyPr/>
        <a:lstStyle/>
        <a:p>
          <a:endParaRPr lang="en-US"/>
        </a:p>
      </dgm:t>
    </dgm:pt>
    <dgm:pt modelId="{8F6E5112-358C-43EC-9A26-3392BA332432}">
      <dgm:prSet custT="1"/>
      <dgm:spPr/>
      <dgm:t>
        <a:bodyPr/>
        <a:lstStyle/>
        <a:p>
          <a:r>
            <a:rPr lang="en-US" sz="900" b="1" dirty="0"/>
            <a:t>Target Benefit Plans</a:t>
          </a:r>
        </a:p>
      </dgm:t>
    </dgm:pt>
    <dgm:pt modelId="{25AC12D1-4506-4BBE-8951-0B83F9FDC082}" type="parTrans" cxnId="{D77FBDA2-734F-4BAF-B2B9-353B9A6C96A6}">
      <dgm:prSet/>
      <dgm:spPr/>
      <dgm:t>
        <a:bodyPr/>
        <a:lstStyle/>
        <a:p>
          <a:endParaRPr lang="en-US"/>
        </a:p>
      </dgm:t>
    </dgm:pt>
    <dgm:pt modelId="{DFAA2851-CD9A-4005-98BC-A656955FB0B0}" type="sibTrans" cxnId="{D77FBDA2-734F-4BAF-B2B9-353B9A6C96A6}">
      <dgm:prSet/>
      <dgm:spPr/>
      <dgm:t>
        <a:bodyPr/>
        <a:lstStyle/>
        <a:p>
          <a:endParaRPr lang="en-US"/>
        </a:p>
      </dgm:t>
    </dgm:pt>
    <dgm:pt modelId="{7CE676C0-01C0-4FB0-BB45-7655990F5278}">
      <dgm:prSet custT="1"/>
      <dgm:spPr/>
      <dgm:t>
        <a:bodyPr/>
        <a:lstStyle/>
        <a:p>
          <a:r>
            <a:rPr lang="en-US" sz="1000" b="1" dirty="0"/>
            <a:t>Savings &amp; Thrift Plans</a:t>
          </a:r>
          <a:endParaRPr lang="en-US" sz="700" b="1" dirty="0"/>
        </a:p>
      </dgm:t>
    </dgm:pt>
    <dgm:pt modelId="{225F79A1-44EF-4D7C-8C16-64F80886BB28}" type="parTrans" cxnId="{CAF9B473-E07E-4F07-B6B6-BB7CD2B6F009}">
      <dgm:prSet/>
      <dgm:spPr/>
      <dgm:t>
        <a:bodyPr/>
        <a:lstStyle/>
        <a:p>
          <a:endParaRPr lang="en-US"/>
        </a:p>
      </dgm:t>
    </dgm:pt>
    <dgm:pt modelId="{AEB9FA7D-66AC-4FBB-B788-569D35F15B2A}" type="sibTrans" cxnId="{CAF9B473-E07E-4F07-B6B6-BB7CD2B6F009}">
      <dgm:prSet/>
      <dgm:spPr/>
      <dgm:t>
        <a:bodyPr/>
        <a:lstStyle/>
        <a:p>
          <a:endParaRPr lang="en-US"/>
        </a:p>
      </dgm:t>
    </dgm:pt>
    <dgm:pt modelId="{8A9541C2-7134-4DB8-B77C-E4B76AB35286}">
      <dgm:prSet custT="1"/>
      <dgm:spPr/>
      <dgm:t>
        <a:bodyPr/>
        <a:lstStyle/>
        <a:p>
          <a:r>
            <a:rPr lang="en-US" sz="1000" b="1" dirty="0"/>
            <a:t>Stock Option Plans</a:t>
          </a:r>
        </a:p>
      </dgm:t>
    </dgm:pt>
    <dgm:pt modelId="{1E0D459A-B479-4A14-910D-BD3A9A39172E}" type="parTrans" cxnId="{131E6E4A-CC3D-4812-828B-8EA6496055B0}">
      <dgm:prSet/>
      <dgm:spPr/>
      <dgm:t>
        <a:bodyPr/>
        <a:lstStyle/>
        <a:p>
          <a:endParaRPr lang="en-US"/>
        </a:p>
      </dgm:t>
    </dgm:pt>
    <dgm:pt modelId="{D53136CB-2E1D-4F1E-B0E0-F7C23573E2DA}" type="sibTrans" cxnId="{131E6E4A-CC3D-4812-828B-8EA6496055B0}">
      <dgm:prSet/>
      <dgm:spPr/>
      <dgm:t>
        <a:bodyPr/>
        <a:lstStyle/>
        <a:p>
          <a:endParaRPr lang="en-US"/>
        </a:p>
      </dgm:t>
    </dgm:pt>
    <dgm:pt modelId="{3E6C8196-1D62-4293-AEC0-CD0CB4C0A81A}">
      <dgm:prSet custT="1"/>
      <dgm:spPr/>
      <dgm:t>
        <a:bodyPr/>
        <a:lstStyle/>
        <a:p>
          <a:r>
            <a:rPr lang="en-US" sz="1000" b="1" dirty="0"/>
            <a:t>Stock Purchase  Plans</a:t>
          </a:r>
        </a:p>
      </dgm:t>
    </dgm:pt>
    <dgm:pt modelId="{741C953D-547E-4412-B135-B41718C1781D}" type="parTrans" cxnId="{D927803E-3B5F-4E85-878E-B504D9851F13}">
      <dgm:prSet/>
      <dgm:spPr/>
      <dgm:t>
        <a:bodyPr/>
        <a:lstStyle/>
        <a:p>
          <a:endParaRPr lang="en-US"/>
        </a:p>
      </dgm:t>
    </dgm:pt>
    <dgm:pt modelId="{8282722E-7367-4FD7-B629-969DC0C86475}" type="sibTrans" cxnId="{D927803E-3B5F-4E85-878E-B504D9851F13}">
      <dgm:prSet/>
      <dgm:spPr/>
      <dgm:t>
        <a:bodyPr/>
        <a:lstStyle/>
        <a:p>
          <a:endParaRPr lang="en-US"/>
        </a:p>
      </dgm:t>
    </dgm:pt>
    <dgm:pt modelId="{B19BFF90-8A42-4D61-9A81-83115EB74C1E}">
      <dgm:prSet custT="1"/>
      <dgm:spPr/>
      <dgm:t>
        <a:bodyPr/>
        <a:lstStyle/>
        <a:p>
          <a:r>
            <a:rPr lang="en-US" sz="1000" b="1" dirty="0"/>
            <a:t>Traditional Pensions</a:t>
          </a:r>
        </a:p>
      </dgm:t>
    </dgm:pt>
    <dgm:pt modelId="{62DD90C5-8B95-4C7C-8870-FBA029B301E3}" type="parTrans" cxnId="{EF56C8B4-19C1-4584-AEBC-60E1BB75F6EF}">
      <dgm:prSet/>
      <dgm:spPr/>
      <dgm:t>
        <a:bodyPr/>
        <a:lstStyle/>
        <a:p>
          <a:endParaRPr lang="en-US"/>
        </a:p>
      </dgm:t>
    </dgm:pt>
    <dgm:pt modelId="{9811F306-42ED-454C-8BE3-BC8270EAB511}" type="sibTrans" cxnId="{EF56C8B4-19C1-4584-AEBC-60E1BB75F6EF}">
      <dgm:prSet/>
      <dgm:spPr/>
      <dgm:t>
        <a:bodyPr/>
        <a:lstStyle/>
        <a:p>
          <a:endParaRPr lang="en-US"/>
        </a:p>
      </dgm:t>
    </dgm:pt>
    <dgm:pt modelId="{87929BFB-B32F-4B1E-800E-4EC606FFD11B}">
      <dgm:prSet custT="1"/>
      <dgm:spPr/>
      <dgm:t>
        <a:bodyPr/>
        <a:lstStyle/>
        <a:p>
          <a:r>
            <a:rPr lang="en-US" sz="1000" b="1" dirty="0"/>
            <a:t>412(</a:t>
          </a:r>
          <a:r>
            <a:rPr lang="en-US" sz="1000" b="1" dirty="0" err="1"/>
            <a:t>i</a:t>
          </a:r>
          <a:r>
            <a:rPr lang="en-US" sz="1000" b="1" dirty="0"/>
            <a:t>) Plans</a:t>
          </a:r>
        </a:p>
      </dgm:t>
    </dgm:pt>
    <dgm:pt modelId="{7FF3DFD6-7DD4-4CFB-A1A8-9053D282DDEE}" type="parTrans" cxnId="{95B623A9-3F5C-4E04-8E58-B342EE5F74DC}">
      <dgm:prSet/>
      <dgm:spPr/>
      <dgm:t>
        <a:bodyPr/>
        <a:lstStyle/>
        <a:p>
          <a:endParaRPr lang="en-US"/>
        </a:p>
      </dgm:t>
    </dgm:pt>
    <dgm:pt modelId="{9FC42287-3387-45D9-B676-0B2B447D1092}" type="sibTrans" cxnId="{95B623A9-3F5C-4E04-8E58-B342EE5F74DC}">
      <dgm:prSet/>
      <dgm:spPr/>
      <dgm:t>
        <a:bodyPr/>
        <a:lstStyle/>
        <a:p>
          <a:endParaRPr lang="en-US"/>
        </a:p>
      </dgm:t>
    </dgm:pt>
    <dgm:pt modelId="{674C66F4-9A44-4F58-BD48-EE313396EF6A}">
      <dgm:prSet custT="1"/>
      <dgm:spPr/>
      <dgm:t>
        <a:bodyPr/>
        <a:lstStyle/>
        <a:p>
          <a:r>
            <a:rPr lang="en-US" sz="1000" b="1" u="none" dirty="0"/>
            <a:t>403(b) Plans</a:t>
          </a:r>
        </a:p>
        <a:p>
          <a:r>
            <a:rPr lang="en-US" sz="800" dirty="0"/>
            <a:t>(Employer $ is Qualified)</a:t>
          </a:r>
        </a:p>
      </dgm:t>
    </dgm:pt>
    <dgm:pt modelId="{29D2633D-589D-42CA-B1B4-563921CFF3C5}" type="sibTrans" cxnId="{60E2E5C1-B4EA-431D-B7F8-9C8D81663A43}">
      <dgm:prSet/>
      <dgm:spPr/>
      <dgm:t>
        <a:bodyPr/>
        <a:lstStyle/>
        <a:p>
          <a:endParaRPr lang="en-US"/>
        </a:p>
      </dgm:t>
    </dgm:pt>
    <dgm:pt modelId="{61BCF273-8547-478A-A995-028740D932B2}" type="parTrans" cxnId="{60E2E5C1-B4EA-431D-B7F8-9C8D81663A43}">
      <dgm:prSet/>
      <dgm:spPr/>
      <dgm:t>
        <a:bodyPr/>
        <a:lstStyle/>
        <a:p>
          <a:endParaRPr lang="en-US"/>
        </a:p>
      </dgm:t>
    </dgm:pt>
    <dgm:pt modelId="{82A7FFD5-1A1D-4F5C-8CCF-30EADA53CBF8}">
      <dgm:prSet phldrT="[Text]" custT="1"/>
      <dgm:spPr>
        <a:solidFill>
          <a:srgbClr val="FFFF00"/>
        </a:solidFill>
      </dgm:spPr>
      <dgm:t>
        <a:bodyPr/>
        <a:lstStyle/>
        <a:p>
          <a:r>
            <a:rPr lang="en-US" sz="1200" b="1" dirty="0"/>
            <a:t>RETIREMENT PLANS</a:t>
          </a:r>
        </a:p>
      </dgm:t>
    </dgm:pt>
    <dgm:pt modelId="{7A3281B2-6B03-4165-B263-407B87DA98F2}" type="sibTrans" cxnId="{3119FD7C-FF6E-4932-8982-C89B82700265}">
      <dgm:prSet/>
      <dgm:spPr/>
      <dgm:t>
        <a:bodyPr/>
        <a:lstStyle/>
        <a:p>
          <a:endParaRPr lang="en-US"/>
        </a:p>
      </dgm:t>
    </dgm:pt>
    <dgm:pt modelId="{476E71FF-25F0-4934-BAC8-158B91A51DB0}" type="parTrans" cxnId="{3119FD7C-FF6E-4932-8982-C89B82700265}">
      <dgm:prSet/>
      <dgm:spPr/>
      <dgm:t>
        <a:bodyPr/>
        <a:lstStyle/>
        <a:p>
          <a:endParaRPr lang="en-US"/>
        </a:p>
      </dgm:t>
    </dgm:pt>
    <dgm:pt modelId="{84584D7E-9F06-4431-A416-156992583C96}">
      <dgm:prSet custT="1"/>
      <dgm:spPr>
        <a:solidFill>
          <a:srgbClr val="92D050"/>
        </a:solidFill>
      </dgm:spPr>
      <dgm:t>
        <a:bodyPr/>
        <a:lstStyle/>
        <a:p>
          <a:r>
            <a:rPr lang="en-US" sz="1100" b="1" i="1" dirty="0">
              <a:solidFill>
                <a:schemeClr val="tx1"/>
              </a:solidFill>
            </a:rPr>
            <a:t>Pension Plans</a:t>
          </a:r>
        </a:p>
        <a:p>
          <a:r>
            <a:rPr lang="en-US" sz="800" b="0" i="0" dirty="0">
              <a:solidFill>
                <a:schemeClr val="tx1"/>
              </a:solidFill>
            </a:rPr>
            <a:t>(Employer Funded)</a:t>
          </a:r>
        </a:p>
      </dgm:t>
    </dgm:pt>
    <dgm:pt modelId="{112A5922-F3D0-4492-8E5D-64C7A3F7170A}" type="parTrans" cxnId="{676313CD-01EF-418C-9465-E7F1732753DC}">
      <dgm:prSet/>
      <dgm:spPr/>
      <dgm:t>
        <a:bodyPr/>
        <a:lstStyle/>
        <a:p>
          <a:endParaRPr lang="en-US"/>
        </a:p>
      </dgm:t>
    </dgm:pt>
    <dgm:pt modelId="{752CAF17-D845-42D9-B0DA-9ADF421D96F1}" type="sibTrans" cxnId="{676313CD-01EF-418C-9465-E7F1732753DC}">
      <dgm:prSet/>
      <dgm:spPr/>
      <dgm:t>
        <a:bodyPr/>
        <a:lstStyle/>
        <a:p>
          <a:endParaRPr lang="en-US"/>
        </a:p>
      </dgm:t>
    </dgm:pt>
    <dgm:pt modelId="{3EBFFBC6-A230-4E0D-8E66-0D23825BA8EC}" type="pres">
      <dgm:prSet presAssocID="{C60078A5-B915-432E-A6AA-FA0E831D044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3D0105B-274E-4B72-97B6-E4139F5935A9}" type="pres">
      <dgm:prSet presAssocID="{82A7FFD5-1A1D-4F5C-8CCF-30EADA53CBF8}" presName="hierRoot1" presStyleCnt="0">
        <dgm:presLayoutVars>
          <dgm:hierBranch val="init"/>
        </dgm:presLayoutVars>
      </dgm:prSet>
      <dgm:spPr/>
    </dgm:pt>
    <dgm:pt modelId="{E8F02441-CD25-4754-A456-D768CA74006B}" type="pres">
      <dgm:prSet presAssocID="{82A7FFD5-1A1D-4F5C-8CCF-30EADA53CBF8}" presName="rootComposite1" presStyleCnt="0"/>
      <dgm:spPr/>
    </dgm:pt>
    <dgm:pt modelId="{7481CEC1-140E-4E1D-B934-9825B876DEC1}" type="pres">
      <dgm:prSet presAssocID="{82A7FFD5-1A1D-4F5C-8CCF-30EADA53CBF8}" presName="rootText1" presStyleLbl="node0" presStyleIdx="0" presStyleCnt="2" custScaleX="155663" custScaleY="134517">
        <dgm:presLayoutVars>
          <dgm:chPref val="3"/>
        </dgm:presLayoutVars>
      </dgm:prSet>
      <dgm:spPr>
        <a:prstGeom prst="bevel">
          <a:avLst/>
        </a:prstGeom>
      </dgm:spPr>
    </dgm:pt>
    <dgm:pt modelId="{5FDDE99C-0555-442F-9F96-3F7000A392EA}" type="pres">
      <dgm:prSet presAssocID="{82A7FFD5-1A1D-4F5C-8CCF-30EADA53CBF8}" presName="rootConnector1" presStyleLbl="node1" presStyleIdx="0" presStyleCnt="0"/>
      <dgm:spPr/>
    </dgm:pt>
    <dgm:pt modelId="{22ED5A43-8ED5-47ED-888B-CE1211FA53EE}" type="pres">
      <dgm:prSet presAssocID="{82A7FFD5-1A1D-4F5C-8CCF-30EADA53CBF8}" presName="hierChild2" presStyleCnt="0"/>
      <dgm:spPr/>
    </dgm:pt>
    <dgm:pt modelId="{69E6339E-009F-401F-BF96-5E977E779034}" type="pres">
      <dgm:prSet presAssocID="{FEB6990A-FDBE-4674-96F2-8789D32C6598}" presName="Name37" presStyleLbl="parChTrans1D2" presStyleIdx="0" presStyleCnt="3"/>
      <dgm:spPr/>
    </dgm:pt>
    <dgm:pt modelId="{512CC590-6116-43E6-AB98-FBD0F1DBD48A}" type="pres">
      <dgm:prSet presAssocID="{F58B0437-5CBA-4ACD-9690-E85076B830F0}" presName="hierRoot2" presStyleCnt="0">
        <dgm:presLayoutVars>
          <dgm:hierBranch val="init"/>
        </dgm:presLayoutVars>
      </dgm:prSet>
      <dgm:spPr/>
    </dgm:pt>
    <dgm:pt modelId="{69A04D52-1812-4018-A3A5-CD9135F0013B}" type="pres">
      <dgm:prSet presAssocID="{F58B0437-5CBA-4ACD-9690-E85076B830F0}" presName="rootComposite" presStyleCnt="0"/>
      <dgm:spPr/>
    </dgm:pt>
    <dgm:pt modelId="{36B21D94-6CAC-46C2-9E96-FF7C239216AF}" type="pres">
      <dgm:prSet presAssocID="{F58B0437-5CBA-4ACD-9690-E85076B830F0}" presName="rootText" presStyleLbl="node2" presStyleIdx="0" presStyleCnt="3" custScaleX="129940" custLinFactNeighborX="-37479" custLinFactNeighborY="-1850">
        <dgm:presLayoutVars>
          <dgm:chPref val="3"/>
        </dgm:presLayoutVars>
      </dgm:prSet>
      <dgm:spPr/>
    </dgm:pt>
    <dgm:pt modelId="{375CC653-03BA-4BDD-99C1-C85C6D0C40D4}" type="pres">
      <dgm:prSet presAssocID="{F58B0437-5CBA-4ACD-9690-E85076B830F0}" presName="rootConnector" presStyleLbl="node2" presStyleIdx="0" presStyleCnt="3"/>
      <dgm:spPr/>
    </dgm:pt>
    <dgm:pt modelId="{066F3B53-109F-4675-8296-C81F39D636DA}" type="pres">
      <dgm:prSet presAssocID="{F58B0437-5CBA-4ACD-9690-E85076B830F0}" presName="hierChild4" presStyleCnt="0"/>
      <dgm:spPr/>
    </dgm:pt>
    <dgm:pt modelId="{3AC3F9B1-6509-451A-A935-DB5EF28E01E7}" type="pres">
      <dgm:prSet presAssocID="{54D0EA06-7D93-44DC-BFC0-96972974889C}" presName="Name37" presStyleLbl="parChTrans1D3" presStyleIdx="0" presStyleCnt="5"/>
      <dgm:spPr/>
    </dgm:pt>
    <dgm:pt modelId="{E5D3CB8C-E5CD-432B-97F2-CEC6675C091B}" type="pres">
      <dgm:prSet presAssocID="{65190E2E-6A67-4CEE-89BA-2A81811758D7}" presName="hierRoot2" presStyleCnt="0">
        <dgm:presLayoutVars>
          <dgm:hierBranch val="init"/>
        </dgm:presLayoutVars>
      </dgm:prSet>
      <dgm:spPr/>
    </dgm:pt>
    <dgm:pt modelId="{0859CDFE-3D79-4139-8F9F-3EED20AE6318}" type="pres">
      <dgm:prSet presAssocID="{65190E2E-6A67-4CEE-89BA-2A81811758D7}" presName="rootComposite" presStyleCnt="0"/>
      <dgm:spPr/>
    </dgm:pt>
    <dgm:pt modelId="{B684084B-340B-4D81-9D2F-AC51947E610B}" type="pres">
      <dgm:prSet presAssocID="{65190E2E-6A67-4CEE-89BA-2A81811758D7}" presName="rootText" presStyleLbl="node3" presStyleIdx="0" presStyleCnt="5" custScaleX="174444" custScaleY="153275">
        <dgm:presLayoutVars>
          <dgm:chPref val="3"/>
        </dgm:presLayoutVars>
      </dgm:prSet>
      <dgm:spPr/>
    </dgm:pt>
    <dgm:pt modelId="{5D0E3196-C90B-4F7D-B2E0-C6E518575215}" type="pres">
      <dgm:prSet presAssocID="{65190E2E-6A67-4CEE-89BA-2A81811758D7}" presName="rootConnector" presStyleLbl="node3" presStyleIdx="0" presStyleCnt="5"/>
      <dgm:spPr/>
    </dgm:pt>
    <dgm:pt modelId="{BEB54E74-068C-4236-AFE4-8CF974223994}" type="pres">
      <dgm:prSet presAssocID="{65190E2E-6A67-4CEE-89BA-2A81811758D7}" presName="hierChild4" presStyleCnt="0"/>
      <dgm:spPr/>
    </dgm:pt>
    <dgm:pt modelId="{849D6833-15AE-44B6-9155-FAEC059E8A6B}" type="pres">
      <dgm:prSet presAssocID="{62DD90C5-8B95-4C7C-8870-FBA029B301E3}" presName="Name37" presStyleLbl="parChTrans1D4" presStyleIdx="0" presStyleCnt="11"/>
      <dgm:spPr/>
    </dgm:pt>
    <dgm:pt modelId="{C5AA78BA-471A-4DFB-9854-4D2222FDBCF6}" type="pres">
      <dgm:prSet presAssocID="{B19BFF90-8A42-4D61-9A81-83115EB74C1E}" presName="hierRoot2" presStyleCnt="0">
        <dgm:presLayoutVars>
          <dgm:hierBranch val="init"/>
        </dgm:presLayoutVars>
      </dgm:prSet>
      <dgm:spPr/>
    </dgm:pt>
    <dgm:pt modelId="{E24DC0E2-6114-44A9-B505-FAF41DCC5E9A}" type="pres">
      <dgm:prSet presAssocID="{B19BFF90-8A42-4D61-9A81-83115EB74C1E}" presName="rootComposite" presStyleCnt="0"/>
      <dgm:spPr/>
    </dgm:pt>
    <dgm:pt modelId="{71EA782A-2388-4FF0-A114-FF42144C0B66}" type="pres">
      <dgm:prSet presAssocID="{B19BFF90-8A42-4D61-9A81-83115EB74C1E}" presName="rootText" presStyleLbl="node4" presStyleIdx="0" presStyleCnt="11" custScaleX="173092">
        <dgm:presLayoutVars>
          <dgm:chPref val="3"/>
        </dgm:presLayoutVars>
      </dgm:prSet>
      <dgm:spPr>
        <a:prstGeom prst="ellipse">
          <a:avLst/>
        </a:prstGeom>
      </dgm:spPr>
    </dgm:pt>
    <dgm:pt modelId="{A3F0A7EB-5712-4CAD-92D5-53AF0F5F6BB5}" type="pres">
      <dgm:prSet presAssocID="{B19BFF90-8A42-4D61-9A81-83115EB74C1E}" presName="rootConnector" presStyleLbl="node4" presStyleIdx="0" presStyleCnt="11"/>
      <dgm:spPr/>
    </dgm:pt>
    <dgm:pt modelId="{8B1DFADF-BA3C-425F-9746-2792E68659C2}" type="pres">
      <dgm:prSet presAssocID="{B19BFF90-8A42-4D61-9A81-83115EB74C1E}" presName="hierChild4" presStyleCnt="0"/>
      <dgm:spPr/>
    </dgm:pt>
    <dgm:pt modelId="{76B3FA19-3815-490A-A8D6-43A5B7F37B21}" type="pres">
      <dgm:prSet presAssocID="{B19BFF90-8A42-4D61-9A81-83115EB74C1E}" presName="hierChild5" presStyleCnt="0"/>
      <dgm:spPr/>
    </dgm:pt>
    <dgm:pt modelId="{1B779CF4-39F3-4305-9F3F-2234534CCC0B}" type="pres">
      <dgm:prSet presAssocID="{7FF3DFD6-7DD4-4CFB-A1A8-9053D282DDEE}" presName="Name37" presStyleLbl="parChTrans1D4" presStyleIdx="1" presStyleCnt="11"/>
      <dgm:spPr/>
    </dgm:pt>
    <dgm:pt modelId="{254F7130-5D91-4BDE-A7B3-228E8A208D1D}" type="pres">
      <dgm:prSet presAssocID="{87929BFB-B32F-4B1E-800E-4EC606FFD11B}" presName="hierRoot2" presStyleCnt="0">
        <dgm:presLayoutVars>
          <dgm:hierBranch val="init"/>
        </dgm:presLayoutVars>
      </dgm:prSet>
      <dgm:spPr/>
    </dgm:pt>
    <dgm:pt modelId="{41C24215-B8BA-4F13-B83B-BF8BE84BBD11}" type="pres">
      <dgm:prSet presAssocID="{87929BFB-B32F-4B1E-800E-4EC606FFD11B}" presName="rootComposite" presStyleCnt="0"/>
      <dgm:spPr/>
    </dgm:pt>
    <dgm:pt modelId="{30F013CC-4376-4CFF-823C-626E7544B5A6}" type="pres">
      <dgm:prSet presAssocID="{87929BFB-B32F-4B1E-800E-4EC606FFD11B}" presName="rootText" presStyleLbl="node4" presStyleIdx="1" presStyleCnt="11" custScaleX="177301">
        <dgm:presLayoutVars>
          <dgm:chPref val="3"/>
        </dgm:presLayoutVars>
      </dgm:prSet>
      <dgm:spPr>
        <a:prstGeom prst="ellipse">
          <a:avLst/>
        </a:prstGeom>
      </dgm:spPr>
    </dgm:pt>
    <dgm:pt modelId="{058416BA-CC8E-4C03-93D3-A398BDBC17CB}" type="pres">
      <dgm:prSet presAssocID="{87929BFB-B32F-4B1E-800E-4EC606FFD11B}" presName="rootConnector" presStyleLbl="node4" presStyleIdx="1" presStyleCnt="11"/>
      <dgm:spPr/>
    </dgm:pt>
    <dgm:pt modelId="{DF178F8F-8000-4ACB-8931-5E9738ED5F28}" type="pres">
      <dgm:prSet presAssocID="{87929BFB-B32F-4B1E-800E-4EC606FFD11B}" presName="hierChild4" presStyleCnt="0"/>
      <dgm:spPr/>
    </dgm:pt>
    <dgm:pt modelId="{F760C21D-9A50-4D1A-A83C-F9F5C28FDA64}" type="pres">
      <dgm:prSet presAssocID="{87929BFB-B32F-4B1E-800E-4EC606FFD11B}" presName="hierChild5" presStyleCnt="0"/>
      <dgm:spPr/>
    </dgm:pt>
    <dgm:pt modelId="{C44EFE57-04D2-4938-8544-3A1938DF7F13}" type="pres">
      <dgm:prSet presAssocID="{324F7591-BD20-4BD7-A381-37A255F5ED5E}" presName="Name37" presStyleLbl="parChTrans1D4" presStyleIdx="2" presStyleCnt="11"/>
      <dgm:spPr/>
    </dgm:pt>
    <dgm:pt modelId="{F4A623AD-EFD2-4875-9CAC-53B398FE965D}" type="pres">
      <dgm:prSet presAssocID="{DBCA6989-8FA9-46EB-9304-22FED84B18AB}" presName="hierRoot2" presStyleCnt="0">
        <dgm:presLayoutVars>
          <dgm:hierBranch val="init"/>
        </dgm:presLayoutVars>
      </dgm:prSet>
      <dgm:spPr/>
    </dgm:pt>
    <dgm:pt modelId="{B71057AD-81F0-404C-B560-9D6650B55F75}" type="pres">
      <dgm:prSet presAssocID="{DBCA6989-8FA9-46EB-9304-22FED84B18AB}" presName="rootComposite" presStyleCnt="0"/>
      <dgm:spPr/>
    </dgm:pt>
    <dgm:pt modelId="{A58DC445-F470-41FF-81E8-9C185EE09B6A}" type="pres">
      <dgm:prSet presAssocID="{DBCA6989-8FA9-46EB-9304-22FED84B18AB}" presName="rootText" presStyleLbl="node4" presStyleIdx="2" presStyleCnt="11" custScaleX="179843">
        <dgm:presLayoutVars>
          <dgm:chPref val="3"/>
        </dgm:presLayoutVars>
      </dgm:prSet>
      <dgm:spPr>
        <a:prstGeom prst="ellipse">
          <a:avLst/>
        </a:prstGeom>
      </dgm:spPr>
    </dgm:pt>
    <dgm:pt modelId="{9B8A04B9-1E6A-4110-BD26-131D27893EA4}" type="pres">
      <dgm:prSet presAssocID="{DBCA6989-8FA9-46EB-9304-22FED84B18AB}" presName="rootConnector" presStyleLbl="node4" presStyleIdx="2" presStyleCnt="11"/>
      <dgm:spPr/>
    </dgm:pt>
    <dgm:pt modelId="{8B79376E-FCA0-4921-B43F-3E22EAB4F4BD}" type="pres">
      <dgm:prSet presAssocID="{DBCA6989-8FA9-46EB-9304-22FED84B18AB}" presName="hierChild4" presStyleCnt="0"/>
      <dgm:spPr/>
    </dgm:pt>
    <dgm:pt modelId="{12C3CFBB-01F0-4315-8A1D-D6A3534B9788}" type="pres">
      <dgm:prSet presAssocID="{DBCA6989-8FA9-46EB-9304-22FED84B18AB}" presName="hierChild5" presStyleCnt="0"/>
      <dgm:spPr/>
    </dgm:pt>
    <dgm:pt modelId="{6AD4E7A6-D89C-4124-83A9-CB0810046F4A}" type="pres">
      <dgm:prSet presAssocID="{65190E2E-6A67-4CEE-89BA-2A81811758D7}" presName="hierChild5" presStyleCnt="0"/>
      <dgm:spPr/>
    </dgm:pt>
    <dgm:pt modelId="{193C2401-EBB4-41E8-86DB-970869C09781}" type="pres">
      <dgm:prSet presAssocID="{6671D3E5-1661-4BB2-9216-7223CCB0E294}" presName="Name37" presStyleLbl="parChTrans1D3" presStyleIdx="1" presStyleCnt="5"/>
      <dgm:spPr/>
    </dgm:pt>
    <dgm:pt modelId="{F99708CF-934B-4E15-BE6D-2D76237B5734}" type="pres">
      <dgm:prSet presAssocID="{18F7F2A9-E203-4581-B615-A936C1049950}" presName="hierRoot2" presStyleCnt="0">
        <dgm:presLayoutVars>
          <dgm:hierBranch val="init"/>
        </dgm:presLayoutVars>
      </dgm:prSet>
      <dgm:spPr/>
    </dgm:pt>
    <dgm:pt modelId="{1C8D7F47-2697-41AF-A5B4-38E826598738}" type="pres">
      <dgm:prSet presAssocID="{18F7F2A9-E203-4581-B615-A936C1049950}" presName="rootComposite" presStyleCnt="0"/>
      <dgm:spPr/>
    </dgm:pt>
    <dgm:pt modelId="{F4EC3AC7-43D1-4997-90BA-7949FB874054}" type="pres">
      <dgm:prSet presAssocID="{18F7F2A9-E203-4581-B615-A936C1049950}" presName="rootText" presStyleLbl="node3" presStyleIdx="1" presStyleCnt="5" custScaleX="193718" custScaleY="153275">
        <dgm:presLayoutVars>
          <dgm:chPref val="3"/>
        </dgm:presLayoutVars>
      </dgm:prSet>
      <dgm:spPr/>
    </dgm:pt>
    <dgm:pt modelId="{EB5077B1-D45C-485A-9F86-112C69DBF467}" type="pres">
      <dgm:prSet presAssocID="{18F7F2A9-E203-4581-B615-A936C1049950}" presName="rootConnector" presStyleLbl="node3" presStyleIdx="1" presStyleCnt="5"/>
      <dgm:spPr/>
    </dgm:pt>
    <dgm:pt modelId="{2DE4C645-DE97-4A56-A329-F36EB27EFFB2}" type="pres">
      <dgm:prSet presAssocID="{18F7F2A9-E203-4581-B615-A936C1049950}" presName="hierChild4" presStyleCnt="0"/>
      <dgm:spPr/>
    </dgm:pt>
    <dgm:pt modelId="{9A1250EC-C4A5-45E3-AF3A-EF98CF7AEBA3}" type="pres">
      <dgm:prSet presAssocID="{8FB0C2F1-3DE6-43FE-BF7D-8A863E1AD3EB}" presName="Name37" presStyleLbl="parChTrans1D4" presStyleIdx="3" presStyleCnt="11"/>
      <dgm:spPr/>
    </dgm:pt>
    <dgm:pt modelId="{2335943F-9E8F-4B22-B087-83DEC6AAB5AB}" type="pres">
      <dgm:prSet presAssocID="{9C9FEF91-CCCB-49EB-B3A6-79046E0DFB7B}" presName="hierRoot2" presStyleCnt="0">
        <dgm:presLayoutVars>
          <dgm:hierBranch val="init"/>
        </dgm:presLayoutVars>
      </dgm:prSet>
      <dgm:spPr/>
    </dgm:pt>
    <dgm:pt modelId="{D5197AA8-7209-4671-886B-00A0AFE370DB}" type="pres">
      <dgm:prSet presAssocID="{9C9FEF91-CCCB-49EB-B3A6-79046E0DFB7B}" presName="rootComposite" presStyleCnt="0"/>
      <dgm:spPr/>
    </dgm:pt>
    <dgm:pt modelId="{F23A7619-ECBF-453E-8A10-C2984E7FD6B4}" type="pres">
      <dgm:prSet presAssocID="{9C9FEF91-CCCB-49EB-B3A6-79046E0DFB7B}" presName="rootText" presStyleLbl="node4" presStyleIdx="3" presStyleCnt="11" custScaleX="119302" custScaleY="134483">
        <dgm:presLayoutVars>
          <dgm:chPref val="3"/>
        </dgm:presLayoutVars>
      </dgm:prSet>
      <dgm:spPr>
        <a:prstGeom prst="ellipse">
          <a:avLst/>
        </a:prstGeom>
      </dgm:spPr>
    </dgm:pt>
    <dgm:pt modelId="{C0A38DD8-AEB5-4A35-972B-97C638BCC3FD}" type="pres">
      <dgm:prSet presAssocID="{9C9FEF91-CCCB-49EB-B3A6-79046E0DFB7B}" presName="rootConnector" presStyleLbl="node4" presStyleIdx="3" presStyleCnt="11"/>
      <dgm:spPr/>
    </dgm:pt>
    <dgm:pt modelId="{BEBDD503-2D5A-41AE-96EE-E4EE249ADA8B}" type="pres">
      <dgm:prSet presAssocID="{9C9FEF91-CCCB-49EB-B3A6-79046E0DFB7B}" presName="hierChild4" presStyleCnt="0"/>
      <dgm:spPr/>
    </dgm:pt>
    <dgm:pt modelId="{A2E32608-26D3-43EB-A3F6-98BE326D59F0}" type="pres">
      <dgm:prSet presAssocID="{9C9FEF91-CCCB-49EB-B3A6-79046E0DFB7B}" presName="hierChild5" presStyleCnt="0"/>
      <dgm:spPr/>
    </dgm:pt>
    <dgm:pt modelId="{6A12A0EC-A0EF-4160-BC1C-863C4C159A92}" type="pres">
      <dgm:prSet presAssocID="{311A8E85-F8E4-48BC-A55B-2A8485A3337C}" presName="Name37" presStyleLbl="parChTrans1D4" presStyleIdx="4" presStyleCnt="11"/>
      <dgm:spPr/>
    </dgm:pt>
    <dgm:pt modelId="{FE703292-4624-4664-9CBE-230040B045AD}" type="pres">
      <dgm:prSet presAssocID="{4191F433-2308-454F-8B5F-25BB81FAE146}" presName="hierRoot2" presStyleCnt="0">
        <dgm:presLayoutVars>
          <dgm:hierBranch val="init"/>
        </dgm:presLayoutVars>
      </dgm:prSet>
      <dgm:spPr/>
    </dgm:pt>
    <dgm:pt modelId="{455BB207-9EF4-47C5-82B2-70D99AAF1865}" type="pres">
      <dgm:prSet presAssocID="{4191F433-2308-454F-8B5F-25BB81FAE146}" presName="rootComposite" presStyleCnt="0"/>
      <dgm:spPr/>
    </dgm:pt>
    <dgm:pt modelId="{42448912-BD16-44DD-B9BA-6F831B71E276}" type="pres">
      <dgm:prSet presAssocID="{4191F433-2308-454F-8B5F-25BB81FAE146}" presName="rootText" presStyleLbl="node4" presStyleIdx="4" presStyleCnt="11" custScaleX="112487" custScaleY="122356">
        <dgm:presLayoutVars>
          <dgm:chPref val="3"/>
        </dgm:presLayoutVars>
      </dgm:prSet>
      <dgm:spPr>
        <a:prstGeom prst="ellipse">
          <a:avLst/>
        </a:prstGeom>
      </dgm:spPr>
    </dgm:pt>
    <dgm:pt modelId="{51B48C26-8C48-4E3E-ACA7-86D731773E2D}" type="pres">
      <dgm:prSet presAssocID="{4191F433-2308-454F-8B5F-25BB81FAE146}" presName="rootConnector" presStyleLbl="node4" presStyleIdx="4" presStyleCnt="11"/>
      <dgm:spPr/>
    </dgm:pt>
    <dgm:pt modelId="{2C799A56-350B-4178-9ACC-A5A491C73A40}" type="pres">
      <dgm:prSet presAssocID="{4191F433-2308-454F-8B5F-25BB81FAE146}" presName="hierChild4" presStyleCnt="0"/>
      <dgm:spPr/>
    </dgm:pt>
    <dgm:pt modelId="{875F9CA7-6A68-4FC7-9D85-D1FDE88A20AE}" type="pres">
      <dgm:prSet presAssocID="{4191F433-2308-454F-8B5F-25BB81FAE146}" presName="hierChild5" presStyleCnt="0"/>
      <dgm:spPr/>
    </dgm:pt>
    <dgm:pt modelId="{9BD587CD-A084-4BCA-97CC-695211716044}" type="pres">
      <dgm:prSet presAssocID="{25AC12D1-4506-4BBE-8951-0B83F9FDC082}" presName="Name37" presStyleLbl="parChTrans1D4" presStyleIdx="5" presStyleCnt="11"/>
      <dgm:spPr/>
    </dgm:pt>
    <dgm:pt modelId="{C72C28FB-F04A-487C-953D-AA256D7E3FFE}" type="pres">
      <dgm:prSet presAssocID="{8F6E5112-358C-43EC-9A26-3392BA332432}" presName="hierRoot2" presStyleCnt="0">
        <dgm:presLayoutVars>
          <dgm:hierBranch val="init"/>
        </dgm:presLayoutVars>
      </dgm:prSet>
      <dgm:spPr/>
    </dgm:pt>
    <dgm:pt modelId="{8A9B3822-CB03-4241-909A-36FFBE619C5B}" type="pres">
      <dgm:prSet presAssocID="{8F6E5112-358C-43EC-9A26-3392BA332432}" presName="rootComposite" presStyleCnt="0"/>
      <dgm:spPr/>
    </dgm:pt>
    <dgm:pt modelId="{854FCB1A-A513-4272-8953-D702C49B1A1A}" type="pres">
      <dgm:prSet presAssocID="{8F6E5112-358C-43EC-9A26-3392BA332432}" presName="rootText" presStyleLbl="node4" presStyleIdx="5" presStyleCnt="11" custScaleX="88976" custScaleY="180571" custLinFactNeighborX="1397" custLinFactNeighborY="13972">
        <dgm:presLayoutVars>
          <dgm:chPref val="3"/>
        </dgm:presLayoutVars>
      </dgm:prSet>
      <dgm:spPr>
        <a:prstGeom prst="ellipse">
          <a:avLst/>
        </a:prstGeom>
      </dgm:spPr>
    </dgm:pt>
    <dgm:pt modelId="{F6A036AB-CCCE-40B3-BC88-500F38A4206B}" type="pres">
      <dgm:prSet presAssocID="{8F6E5112-358C-43EC-9A26-3392BA332432}" presName="rootConnector" presStyleLbl="node4" presStyleIdx="5" presStyleCnt="11"/>
      <dgm:spPr/>
    </dgm:pt>
    <dgm:pt modelId="{597655BA-21E5-4D31-9E46-DF96AAE0E17C}" type="pres">
      <dgm:prSet presAssocID="{8F6E5112-358C-43EC-9A26-3392BA332432}" presName="hierChild4" presStyleCnt="0"/>
      <dgm:spPr/>
    </dgm:pt>
    <dgm:pt modelId="{1BE13C76-6772-409C-9947-CC1D1C014F00}" type="pres">
      <dgm:prSet presAssocID="{8F6E5112-358C-43EC-9A26-3392BA332432}" presName="hierChild5" presStyleCnt="0"/>
      <dgm:spPr/>
    </dgm:pt>
    <dgm:pt modelId="{554DCE4F-FFB7-4F3E-936C-C38558DAABED}" type="pres">
      <dgm:prSet presAssocID="{4F3E53C9-C850-4A51-8923-7A55BA00F0B0}" presName="Name37" presStyleLbl="parChTrans1D4" presStyleIdx="6" presStyleCnt="11"/>
      <dgm:spPr/>
    </dgm:pt>
    <dgm:pt modelId="{E3FCA6FC-F919-4EB9-952E-9B97F77B62E9}" type="pres">
      <dgm:prSet presAssocID="{F7FB5BB3-CA40-490B-80FD-38326FFF79F3}" presName="hierRoot2" presStyleCnt="0">
        <dgm:presLayoutVars>
          <dgm:hierBranch val="init"/>
        </dgm:presLayoutVars>
      </dgm:prSet>
      <dgm:spPr/>
    </dgm:pt>
    <dgm:pt modelId="{7618C4F6-4AEC-4DC1-BB59-38A89EC5F993}" type="pres">
      <dgm:prSet presAssocID="{F7FB5BB3-CA40-490B-80FD-38326FFF79F3}" presName="rootComposite" presStyleCnt="0"/>
      <dgm:spPr/>
    </dgm:pt>
    <dgm:pt modelId="{06A7D922-C88D-4F2C-90AB-761B4DDAEACC}" type="pres">
      <dgm:prSet presAssocID="{F7FB5BB3-CA40-490B-80FD-38326FFF79F3}" presName="rootText" presStyleLbl="node4" presStyleIdx="6" presStyleCnt="11" custScaleX="331176" custScaleY="135563">
        <dgm:presLayoutVars>
          <dgm:chPref val="3"/>
        </dgm:presLayoutVars>
      </dgm:prSet>
      <dgm:spPr>
        <a:prstGeom prst="flowChartManualOperation">
          <a:avLst/>
        </a:prstGeom>
      </dgm:spPr>
    </dgm:pt>
    <dgm:pt modelId="{7A1796BF-EE34-4E7F-84B1-53CDCA742ADD}" type="pres">
      <dgm:prSet presAssocID="{F7FB5BB3-CA40-490B-80FD-38326FFF79F3}" presName="rootConnector" presStyleLbl="node4" presStyleIdx="6" presStyleCnt="11"/>
      <dgm:spPr/>
    </dgm:pt>
    <dgm:pt modelId="{EBC2057A-41DD-40B8-90EB-C05D78CCBC20}" type="pres">
      <dgm:prSet presAssocID="{F7FB5BB3-CA40-490B-80FD-38326FFF79F3}" presName="hierChild4" presStyleCnt="0"/>
      <dgm:spPr/>
    </dgm:pt>
    <dgm:pt modelId="{FCEFB7D0-6C0D-4547-8108-355C337CE68E}" type="pres">
      <dgm:prSet presAssocID="{FB0F1413-C04B-41C6-AE8E-58BBB2DD8B3E}" presName="Name37" presStyleLbl="parChTrans1D4" presStyleIdx="7" presStyleCnt="11"/>
      <dgm:spPr/>
    </dgm:pt>
    <dgm:pt modelId="{40190B90-3954-44D5-952B-B24E1A3F626D}" type="pres">
      <dgm:prSet presAssocID="{F13AB5D2-6187-4977-A442-3EE462B3F6B5}" presName="hierRoot2" presStyleCnt="0">
        <dgm:presLayoutVars>
          <dgm:hierBranch val="init"/>
        </dgm:presLayoutVars>
      </dgm:prSet>
      <dgm:spPr/>
    </dgm:pt>
    <dgm:pt modelId="{45F9C32C-FE15-48DF-8990-7677157E5822}" type="pres">
      <dgm:prSet presAssocID="{F13AB5D2-6187-4977-A442-3EE462B3F6B5}" presName="rootComposite" presStyleCnt="0"/>
      <dgm:spPr/>
    </dgm:pt>
    <dgm:pt modelId="{683B29C4-2CA1-4D5E-B610-87943D21023D}" type="pres">
      <dgm:prSet presAssocID="{F13AB5D2-6187-4977-A442-3EE462B3F6B5}" presName="rootText" presStyleLbl="node4" presStyleIdx="7" presStyleCnt="11" custScaleX="155784">
        <dgm:presLayoutVars>
          <dgm:chPref val="3"/>
        </dgm:presLayoutVars>
      </dgm:prSet>
      <dgm:spPr>
        <a:prstGeom prst="ellipse">
          <a:avLst/>
        </a:prstGeom>
      </dgm:spPr>
    </dgm:pt>
    <dgm:pt modelId="{AED854B2-37FC-4984-9A91-21F9B66E7A2C}" type="pres">
      <dgm:prSet presAssocID="{F13AB5D2-6187-4977-A442-3EE462B3F6B5}" presName="rootConnector" presStyleLbl="node4" presStyleIdx="7" presStyleCnt="11"/>
      <dgm:spPr/>
    </dgm:pt>
    <dgm:pt modelId="{8D11B3B0-D606-475A-B77C-78B4D3B22704}" type="pres">
      <dgm:prSet presAssocID="{F13AB5D2-6187-4977-A442-3EE462B3F6B5}" presName="hierChild4" presStyleCnt="0"/>
      <dgm:spPr/>
    </dgm:pt>
    <dgm:pt modelId="{4D6A216D-57E0-4101-9A37-3D4C3A64FAF3}" type="pres">
      <dgm:prSet presAssocID="{F13AB5D2-6187-4977-A442-3EE462B3F6B5}" presName="hierChild5" presStyleCnt="0"/>
      <dgm:spPr/>
    </dgm:pt>
    <dgm:pt modelId="{E4AA1377-B54B-4246-A94D-560130AA262E}" type="pres">
      <dgm:prSet presAssocID="{225F79A1-44EF-4D7C-8C16-64F80886BB28}" presName="Name37" presStyleLbl="parChTrans1D4" presStyleIdx="8" presStyleCnt="11"/>
      <dgm:spPr/>
    </dgm:pt>
    <dgm:pt modelId="{C027F116-D7AF-4732-9C04-7AB6319C35EB}" type="pres">
      <dgm:prSet presAssocID="{7CE676C0-01C0-4FB0-BB45-7655990F5278}" presName="hierRoot2" presStyleCnt="0">
        <dgm:presLayoutVars>
          <dgm:hierBranch val="init"/>
        </dgm:presLayoutVars>
      </dgm:prSet>
      <dgm:spPr/>
    </dgm:pt>
    <dgm:pt modelId="{27DFEB38-8B37-4137-9461-9C500C5BD8EC}" type="pres">
      <dgm:prSet presAssocID="{7CE676C0-01C0-4FB0-BB45-7655990F5278}" presName="rootComposite" presStyleCnt="0"/>
      <dgm:spPr/>
    </dgm:pt>
    <dgm:pt modelId="{32CDCB17-B1D8-44A2-915D-2228A187E8B8}" type="pres">
      <dgm:prSet presAssocID="{7CE676C0-01C0-4FB0-BB45-7655990F5278}" presName="rootText" presStyleLbl="node4" presStyleIdx="8" presStyleCnt="11" custScaleX="160000">
        <dgm:presLayoutVars>
          <dgm:chPref val="3"/>
        </dgm:presLayoutVars>
      </dgm:prSet>
      <dgm:spPr>
        <a:prstGeom prst="ellipse">
          <a:avLst/>
        </a:prstGeom>
      </dgm:spPr>
    </dgm:pt>
    <dgm:pt modelId="{D97439CF-27A9-43F9-AA30-BDD4EBD53032}" type="pres">
      <dgm:prSet presAssocID="{7CE676C0-01C0-4FB0-BB45-7655990F5278}" presName="rootConnector" presStyleLbl="node4" presStyleIdx="8" presStyleCnt="11"/>
      <dgm:spPr/>
    </dgm:pt>
    <dgm:pt modelId="{83628C24-F22E-4E9B-9D8A-5619D347254F}" type="pres">
      <dgm:prSet presAssocID="{7CE676C0-01C0-4FB0-BB45-7655990F5278}" presName="hierChild4" presStyleCnt="0"/>
      <dgm:spPr/>
    </dgm:pt>
    <dgm:pt modelId="{C2EEB8CE-5396-4AC7-8D01-AF9737B742EC}" type="pres">
      <dgm:prSet presAssocID="{7CE676C0-01C0-4FB0-BB45-7655990F5278}" presName="hierChild5" presStyleCnt="0"/>
      <dgm:spPr/>
    </dgm:pt>
    <dgm:pt modelId="{742D8481-A590-4235-A9A6-76AB159FFF7F}" type="pres">
      <dgm:prSet presAssocID="{1E0D459A-B479-4A14-910D-BD3A9A39172E}" presName="Name37" presStyleLbl="parChTrans1D4" presStyleIdx="9" presStyleCnt="11"/>
      <dgm:spPr/>
    </dgm:pt>
    <dgm:pt modelId="{0F90FA16-3A33-440D-9765-D3E10E94B1D0}" type="pres">
      <dgm:prSet presAssocID="{8A9541C2-7134-4DB8-B77C-E4B76AB35286}" presName="hierRoot2" presStyleCnt="0">
        <dgm:presLayoutVars>
          <dgm:hierBranch val="init"/>
        </dgm:presLayoutVars>
      </dgm:prSet>
      <dgm:spPr/>
    </dgm:pt>
    <dgm:pt modelId="{49C4EE70-8A13-4E0B-8020-0AA3F10ECE7D}" type="pres">
      <dgm:prSet presAssocID="{8A9541C2-7134-4DB8-B77C-E4B76AB35286}" presName="rootComposite" presStyleCnt="0"/>
      <dgm:spPr/>
    </dgm:pt>
    <dgm:pt modelId="{B0B6DB38-377D-4ACB-A7BF-4EFFFA008323}" type="pres">
      <dgm:prSet presAssocID="{8A9541C2-7134-4DB8-B77C-E4B76AB35286}" presName="rootText" presStyleLbl="node4" presStyleIdx="9" presStyleCnt="11" custScaleX="175582">
        <dgm:presLayoutVars>
          <dgm:chPref val="3"/>
        </dgm:presLayoutVars>
      </dgm:prSet>
      <dgm:spPr>
        <a:prstGeom prst="ellipse">
          <a:avLst/>
        </a:prstGeom>
      </dgm:spPr>
    </dgm:pt>
    <dgm:pt modelId="{3B778CC1-3953-48EF-B7B3-86AA03DFF904}" type="pres">
      <dgm:prSet presAssocID="{8A9541C2-7134-4DB8-B77C-E4B76AB35286}" presName="rootConnector" presStyleLbl="node4" presStyleIdx="9" presStyleCnt="11"/>
      <dgm:spPr/>
    </dgm:pt>
    <dgm:pt modelId="{635FFCC4-1045-48FB-A848-93513545F6A9}" type="pres">
      <dgm:prSet presAssocID="{8A9541C2-7134-4DB8-B77C-E4B76AB35286}" presName="hierChild4" presStyleCnt="0"/>
      <dgm:spPr/>
    </dgm:pt>
    <dgm:pt modelId="{8D5341A8-4462-4C13-8897-5BEAE630BF92}" type="pres">
      <dgm:prSet presAssocID="{8A9541C2-7134-4DB8-B77C-E4B76AB35286}" presName="hierChild5" presStyleCnt="0"/>
      <dgm:spPr/>
    </dgm:pt>
    <dgm:pt modelId="{C29759D9-634A-43CC-89A9-4358896E7AFF}" type="pres">
      <dgm:prSet presAssocID="{741C953D-547E-4412-B135-B41718C1781D}" presName="Name37" presStyleLbl="parChTrans1D4" presStyleIdx="10" presStyleCnt="11"/>
      <dgm:spPr/>
    </dgm:pt>
    <dgm:pt modelId="{7D164C79-1368-45E2-9CD3-8830AA3A9B49}" type="pres">
      <dgm:prSet presAssocID="{3E6C8196-1D62-4293-AEC0-CD0CB4C0A81A}" presName="hierRoot2" presStyleCnt="0">
        <dgm:presLayoutVars>
          <dgm:hierBranch val="init"/>
        </dgm:presLayoutVars>
      </dgm:prSet>
      <dgm:spPr/>
    </dgm:pt>
    <dgm:pt modelId="{786AE4C9-1BFF-4351-8AD2-A555FA7AC9B7}" type="pres">
      <dgm:prSet presAssocID="{3E6C8196-1D62-4293-AEC0-CD0CB4C0A81A}" presName="rootComposite" presStyleCnt="0"/>
      <dgm:spPr/>
    </dgm:pt>
    <dgm:pt modelId="{B0890847-7ECD-4AB2-8E8C-E9950E137851}" type="pres">
      <dgm:prSet presAssocID="{3E6C8196-1D62-4293-AEC0-CD0CB4C0A81A}" presName="rootText" presStyleLbl="node4" presStyleIdx="10" presStyleCnt="11" custScaleX="195926">
        <dgm:presLayoutVars>
          <dgm:chPref val="3"/>
        </dgm:presLayoutVars>
      </dgm:prSet>
      <dgm:spPr>
        <a:prstGeom prst="ellipse">
          <a:avLst/>
        </a:prstGeom>
      </dgm:spPr>
    </dgm:pt>
    <dgm:pt modelId="{5A2DA672-C3B1-493D-875B-0B9B3F0BF047}" type="pres">
      <dgm:prSet presAssocID="{3E6C8196-1D62-4293-AEC0-CD0CB4C0A81A}" presName="rootConnector" presStyleLbl="node4" presStyleIdx="10" presStyleCnt="11"/>
      <dgm:spPr/>
    </dgm:pt>
    <dgm:pt modelId="{FCCADF57-2D27-45FB-A41C-0CCE441C66FB}" type="pres">
      <dgm:prSet presAssocID="{3E6C8196-1D62-4293-AEC0-CD0CB4C0A81A}" presName="hierChild4" presStyleCnt="0"/>
      <dgm:spPr/>
    </dgm:pt>
    <dgm:pt modelId="{6A512343-5A77-4772-81A7-C5B485C14D6B}" type="pres">
      <dgm:prSet presAssocID="{3E6C8196-1D62-4293-AEC0-CD0CB4C0A81A}" presName="hierChild5" presStyleCnt="0"/>
      <dgm:spPr/>
    </dgm:pt>
    <dgm:pt modelId="{0D5C279B-3882-445C-AC7C-818FF1998E70}" type="pres">
      <dgm:prSet presAssocID="{F7FB5BB3-CA40-490B-80FD-38326FFF79F3}" presName="hierChild5" presStyleCnt="0"/>
      <dgm:spPr/>
    </dgm:pt>
    <dgm:pt modelId="{AE1F0325-445C-4BE9-8384-9DB3D78EBA8E}" type="pres">
      <dgm:prSet presAssocID="{18F7F2A9-E203-4581-B615-A936C1049950}" presName="hierChild5" presStyleCnt="0"/>
      <dgm:spPr/>
    </dgm:pt>
    <dgm:pt modelId="{4FFC1448-8FE2-4145-9D66-63D391AA256F}" type="pres">
      <dgm:prSet presAssocID="{F58B0437-5CBA-4ACD-9690-E85076B830F0}" presName="hierChild5" presStyleCnt="0"/>
      <dgm:spPr/>
    </dgm:pt>
    <dgm:pt modelId="{036089C2-320C-4EC3-A3CE-25F7058D676F}" type="pres">
      <dgm:prSet presAssocID="{61BCF273-8547-478A-A995-028740D932B2}" presName="Name37" presStyleLbl="parChTrans1D2" presStyleIdx="1" presStyleCnt="3"/>
      <dgm:spPr/>
    </dgm:pt>
    <dgm:pt modelId="{F4D6A000-1CE3-4B0C-9C45-8C356A08B441}" type="pres">
      <dgm:prSet presAssocID="{674C66F4-9A44-4F58-BD48-EE313396EF6A}" presName="hierRoot2" presStyleCnt="0">
        <dgm:presLayoutVars>
          <dgm:hierBranch val="init"/>
        </dgm:presLayoutVars>
      </dgm:prSet>
      <dgm:spPr/>
    </dgm:pt>
    <dgm:pt modelId="{F5FE3D00-488B-4ED7-8241-3148C53A407B}" type="pres">
      <dgm:prSet presAssocID="{674C66F4-9A44-4F58-BD48-EE313396EF6A}" presName="rootComposite" presStyleCnt="0"/>
      <dgm:spPr/>
    </dgm:pt>
    <dgm:pt modelId="{E621CD9B-34C1-4448-8375-6AE30EDA8091}" type="pres">
      <dgm:prSet presAssocID="{674C66F4-9A44-4F58-BD48-EE313396EF6A}" presName="rootText" presStyleLbl="node2" presStyleIdx="1" presStyleCnt="3" custScaleX="278084" custScaleY="119704" custLinFactX="2413" custLinFactNeighborX="100000" custLinFactNeighborY="-1850">
        <dgm:presLayoutVars>
          <dgm:chPref val="3"/>
        </dgm:presLayoutVars>
      </dgm:prSet>
      <dgm:spPr>
        <a:prstGeom prst="ellipse">
          <a:avLst/>
        </a:prstGeom>
      </dgm:spPr>
    </dgm:pt>
    <dgm:pt modelId="{8ED136F1-BD92-4006-BF88-D880478B4007}" type="pres">
      <dgm:prSet presAssocID="{674C66F4-9A44-4F58-BD48-EE313396EF6A}" presName="rootConnector" presStyleLbl="node2" presStyleIdx="1" presStyleCnt="3"/>
      <dgm:spPr/>
    </dgm:pt>
    <dgm:pt modelId="{E8BE44C2-2CD4-45B5-891C-3A556D92F19F}" type="pres">
      <dgm:prSet presAssocID="{674C66F4-9A44-4F58-BD48-EE313396EF6A}" presName="hierChild4" presStyleCnt="0"/>
      <dgm:spPr/>
    </dgm:pt>
    <dgm:pt modelId="{8F4063B3-BFA9-4598-9B8C-D0C5051F849C}" type="pres">
      <dgm:prSet presAssocID="{674C66F4-9A44-4F58-BD48-EE313396EF6A}" presName="hierChild5" presStyleCnt="0"/>
      <dgm:spPr/>
    </dgm:pt>
    <dgm:pt modelId="{5C5C7B18-5918-45FD-B807-3314D5A97ED6}" type="pres">
      <dgm:prSet presAssocID="{6C5F0CE7-5425-42DF-B529-D8FA761B14E9}" presName="Name37" presStyleLbl="parChTrans1D2" presStyleIdx="2" presStyleCnt="3"/>
      <dgm:spPr/>
    </dgm:pt>
    <dgm:pt modelId="{3D6656DC-8F69-4576-880A-47F48B729412}" type="pres">
      <dgm:prSet presAssocID="{E312DAD2-B366-4B0C-AF55-D0601551B4FD}" presName="hierRoot2" presStyleCnt="0">
        <dgm:presLayoutVars>
          <dgm:hierBranch val="init"/>
        </dgm:presLayoutVars>
      </dgm:prSet>
      <dgm:spPr/>
    </dgm:pt>
    <dgm:pt modelId="{9281DEC2-2978-4162-9CA0-0077F46DE31F}" type="pres">
      <dgm:prSet presAssocID="{E312DAD2-B366-4B0C-AF55-D0601551B4FD}" presName="rootComposite" presStyleCnt="0"/>
      <dgm:spPr/>
    </dgm:pt>
    <dgm:pt modelId="{6D0A9A41-A5CE-4CE9-9C77-977A6AE13BBC}" type="pres">
      <dgm:prSet presAssocID="{E312DAD2-B366-4B0C-AF55-D0601551B4FD}" presName="rootText" presStyleLbl="node2" presStyleIdx="2" presStyleCnt="3" custScaleX="162644" custScaleY="94164">
        <dgm:presLayoutVars>
          <dgm:chPref val="3"/>
        </dgm:presLayoutVars>
      </dgm:prSet>
      <dgm:spPr/>
    </dgm:pt>
    <dgm:pt modelId="{6CBECC64-7061-4CC0-8146-92F5599FD78B}" type="pres">
      <dgm:prSet presAssocID="{E312DAD2-B366-4B0C-AF55-D0601551B4FD}" presName="rootConnector" presStyleLbl="node2" presStyleIdx="2" presStyleCnt="3"/>
      <dgm:spPr/>
    </dgm:pt>
    <dgm:pt modelId="{85FE7E3B-5C78-44EE-B7D0-DBEF3EA9F927}" type="pres">
      <dgm:prSet presAssocID="{E312DAD2-B366-4B0C-AF55-D0601551B4FD}" presName="hierChild4" presStyleCnt="0"/>
      <dgm:spPr/>
    </dgm:pt>
    <dgm:pt modelId="{D456E5B6-C61D-48ED-8A2B-6B79E4B08F5A}" type="pres">
      <dgm:prSet presAssocID="{CC447ECD-E6F3-41EE-8248-BC6518D35F15}" presName="Name37" presStyleLbl="parChTrans1D3" presStyleIdx="2" presStyleCnt="5"/>
      <dgm:spPr/>
    </dgm:pt>
    <dgm:pt modelId="{84DFDC84-D03D-46E5-89B6-5E5D55DF08B1}" type="pres">
      <dgm:prSet presAssocID="{09BCFAD0-A454-4937-9A21-562B37E65824}" presName="hierRoot2" presStyleCnt="0">
        <dgm:presLayoutVars>
          <dgm:hierBranch val="init"/>
        </dgm:presLayoutVars>
      </dgm:prSet>
      <dgm:spPr/>
    </dgm:pt>
    <dgm:pt modelId="{55233902-9F6D-4059-AFC0-264DBAA35DAC}" type="pres">
      <dgm:prSet presAssocID="{09BCFAD0-A454-4937-9A21-562B37E65824}" presName="rootComposite" presStyleCnt="0"/>
      <dgm:spPr/>
    </dgm:pt>
    <dgm:pt modelId="{93F59F47-D839-4A4B-8C92-188917D909AA}" type="pres">
      <dgm:prSet presAssocID="{09BCFAD0-A454-4937-9A21-562B37E65824}" presName="rootText" presStyleLbl="node3" presStyleIdx="2" presStyleCnt="5" custScaleX="122213">
        <dgm:presLayoutVars>
          <dgm:chPref val="3"/>
        </dgm:presLayoutVars>
      </dgm:prSet>
      <dgm:spPr>
        <a:prstGeom prst="ellipse">
          <a:avLst/>
        </a:prstGeom>
      </dgm:spPr>
    </dgm:pt>
    <dgm:pt modelId="{45832F3B-9ECF-4247-A3F6-9B5AD15A97D3}" type="pres">
      <dgm:prSet presAssocID="{09BCFAD0-A454-4937-9A21-562B37E65824}" presName="rootConnector" presStyleLbl="node3" presStyleIdx="2" presStyleCnt="5"/>
      <dgm:spPr/>
    </dgm:pt>
    <dgm:pt modelId="{A53A1146-E319-4B64-896E-C5AB59A02F78}" type="pres">
      <dgm:prSet presAssocID="{09BCFAD0-A454-4937-9A21-562B37E65824}" presName="hierChild4" presStyleCnt="0"/>
      <dgm:spPr/>
    </dgm:pt>
    <dgm:pt modelId="{04293C11-CDF6-4DA8-B94F-AC26C7E10408}" type="pres">
      <dgm:prSet presAssocID="{09BCFAD0-A454-4937-9A21-562B37E65824}" presName="hierChild5" presStyleCnt="0"/>
      <dgm:spPr/>
    </dgm:pt>
    <dgm:pt modelId="{C19004B6-3C28-4727-9667-A09A7DA6B4D8}" type="pres">
      <dgm:prSet presAssocID="{8BFD2DEC-E8D5-430A-A57A-18DAD9BE4731}" presName="Name37" presStyleLbl="parChTrans1D3" presStyleIdx="3" presStyleCnt="5"/>
      <dgm:spPr/>
    </dgm:pt>
    <dgm:pt modelId="{FBFF7812-7DDD-495A-9470-EFFBD118E993}" type="pres">
      <dgm:prSet presAssocID="{EAEEBA62-32BF-4F51-A4E9-15A3255BE324}" presName="hierRoot2" presStyleCnt="0">
        <dgm:presLayoutVars>
          <dgm:hierBranch val="init"/>
        </dgm:presLayoutVars>
      </dgm:prSet>
      <dgm:spPr/>
    </dgm:pt>
    <dgm:pt modelId="{728EB771-7A66-4522-92B8-BE2A2EB792AD}" type="pres">
      <dgm:prSet presAssocID="{EAEEBA62-32BF-4F51-A4E9-15A3255BE324}" presName="rootComposite" presStyleCnt="0"/>
      <dgm:spPr/>
    </dgm:pt>
    <dgm:pt modelId="{668813D8-5AAB-4DC5-B980-DE905375040D}" type="pres">
      <dgm:prSet presAssocID="{EAEEBA62-32BF-4F51-A4E9-15A3255BE324}" presName="rootText" presStyleLbl="node3" presStyleIdx="3" presStyleCnt="5" custScaleX="125509">
        <dgm:presLayoutVars>
          <dgm:chPref val="3"/>
        </dgm:presLayoutVars>
      </dgm:prSet>
      <dgm:spPr>
        <a:prstGeom prst="ellipse">
          <a:avLst/>
        </a:prstGeom>
      </dgm:spPr>
    </dgm:pt>
    <dgm:pt modelId="{D168E8C0-3D54-47E6-81A3-819A01BB862E}" type="pres">
      <dgm:prSet presAssocID="{EAEEBA62-32BF-4F51-A4E9-15A3255BE324}" presName="rootConnector" presStyleLbl="node3" presStyleIdx="3" presStyleCnt="5"/>
      <dgm:spPr/>
    </dgm:pt>
    <dgm:pt modelId="{26627FE1-6968-4443-9F12-6C40BAE78505}" type="pres">
      <dgm:prSet presAssocID="{EAEEBA62-32BF-4F51-A4E9-15A3255BE324}" presName="hierChild4" presStyleCnt="0"/>
      <dgm:spPr/>
    </dgm:pt>
    <dgm:pt modelId="{0E349011-DCBA-4D82-904C-7E2F03CB68B0}" type="pres">
      <dgm:prSet presAssocID="{EAEEBA62-32BF-4F51-A4E9-15A3255BE324}" presName="hierChild5" presStyleCnt="0"/>
      <dgm:spPr/>
    </dgm:pt>
    <dgm:pt modelId="{DAE823CC-113D-46E9-96AB-5CAF5BF69CA9}" type="pres">
      <dgm:prSet presAssocID="{1AC8BA66-A024-48F3-B361-5293A0C45215}" presName="Name37" presStyleLbl="parChTrans1D3" presStyleIdx="4" presStyleCnt="5"/>
      <dgm:spPr/>
    </dgm:pt>
    <dgm:pt modelId="{94EDF936-8BDD-4F48-B2AC-A1B8577A13F4}" type="pres">
      <dgm:prSet presAssocID="{7523E9F7-8611-4148-A8A1-69F40D906842}" presName="hierRoot2" presStyleCnt="0">
        <dgm:presLayoutVars>
          <dgm:hierBranch val="init"/>
        </dgm:presLayoutVars>
      </dgm:prSet>
      <dgm:spPr/>
    </dgm:pt>
    <dgm:pt modelId="{827B86A6-E364-4978-8E25-58144F9F0E7A}" type="pres">
      <dgm:prSet presAssocID="{7523E9F7-8611-4148-A8A1-69F40D906842}" presName="rootComposite" presStyleCnt="0"/>
      <dgm:spPr/>
    </dgm:pt>
    <dgm:pt modelId="{BB462CE6-E5BD-4833-9EDF-7AB477661B05}" type="pres">
      <dgm:prSet presAssocID="{7523E9F7-8611-4148-A8A1-69F40D906842}" presName="rootText" presStyleLbl="node3" presStyleIdx="4" presStyleCnt="5" custScaleX="110870">
        <dgm:presLayoutVars>
          <dgm:chPref val="3"/>
        </dgm:presLayoutVars>
      </dgm:prSet>
      <dgm:spPr>
        <a:prstGeom prst="ellipse">
          <a:avLst/>
        </a:prstGeom>
      </dgm:spPr>
    </dgm:pt>
    <dgm:pt modelId="{4EF8269A-9396-48B7-8651-BE3BAB7DBAF2}" type="pres">
      <dgm:prSet presAssocID="{7523E9F7-8611-4148-A8A1-69F40D906842}" presName="rootConnector" presStyleLbl="node3" presStyleIdx="4" presStyleCnt="5"/>
      <dgm:spPr/>
    </dgm:pt>
    <dgm:pt modelId="{14A7DD41-4E69-468B-B780-557824BAB6E6}" type="pres">
      <dgm:prSet presAssocID="{7523E9F7-8611-4148-A8A1-69F40D906842}" presName="hierChild4" presStyleCnt="0"/>
      <dgm:spPr/>
    </dgm:pt>
    <dgm:pt modelId="{4EE1FF01-1883-47CE-B6DE-9FF9663D7016}" type="pres">
      <dgm:prSet presAssocID="{7523E9F7-8611-4148-A8A1-69F40D906842}" presName="hierChild5" presStyleCnt="0"/>
      <dgm:spPr/>
    </dgm:pt>
    <dgm:pt modelId="{F23B247E-63D5-420C-8CD4-B64E848790F1}" type="pres">
      <dgm:prSet presAssocID="{E312DAD2-B366-4B0C-AF55-D0601551B4FD}" presName="hierChild5" presStyleCnt="0"/>
      <dgm:spPr/>
    </dgm:pt>
    <dgm:pt modelId="{29DACAEB-C664-43CC-A408-9282CDDD04F2}" type="pres">
      <dgm:prSet presAssocID="{82A7FFD5-1A1D-4F5C-8CCF-30EADA53CBF8}" presName="hierChild3" presStyleCnt="0"/>
      <dgm:spPr/>
    </dgm:pt>
    <dgm:pt modelId="{67D026F1-DF62-4153-85C2-E494EF5F0DCC}" type="pres">
      <dgm:prSet presAssocID="{84584D7E-9F06-4431-A416-156992583C96}" presName="hierRoot1" presStyleCnt="0">
        <dgm:presLayoutVars>
          <dgm:hierBranch val="init"/>
        </dgm:presLayoutVars>
      </dgm:prSet>
      <dgm:spPr/>
    </dgm:pt>
    <dgm:pt modelId="{291D4DE6-C7F6-4943-8EF7-B78E8C144B29}" type="pres">
      <dgm:prSet presAssocID="{84584D7E-9F06-4431-A416-156992583C96}" presName="rootComposite1" presStyleCnt="0"/>
      <dgm:spPr/>
    </dgm:pt>
    <dgm:pt modelId="{D6B08B32-BADE-47C9-9AA7-643CBC287825}" type="pres">
      <dgm:prSet presAssocID="{84584D7E-9F06-4431-A416-156992583C96}" presName="rootText1" presStyleLbl="node0" presStyleIdx="1" presStyleCnt="2" custScaleX="281177" custScaleY="117969" custLinFactX="-300000" custLinFactY="492698" custLinFactNeighborX="-307380" custLinFactNeighborY="500000">
        <dgm:presLayoutVars>
          <dgm:chPref val="3"/>
        </dgm:presLayoutVars>
      </dgm:prSet>
      <dgm:spPr>
        <a:prstGeom prst="flowChartManualOperation">
          <a:avLst/>
        </a:prstGeom>
      </dgm:spPr>
    </dgm:pt>
    <dgm:pt modelId="{D8802B7C-B71F-49F2-90E3-DC4478046E1C}" type="pres">
      <dgm:prSet presAssocID="{84584D7E-9F06-4431-A416-156992583C96}" presName="rootConnector1" presStyleLbl="node1" presStyleIdx="0" presStyleCnt="0"/>
      <dgm:spPr/>
    </dgm:pt>
    <dgm:pt modelId="{59A6D248-14EA-4878-8D3F-242DAABBF0CE}" type="pres">
      <dgm:prSet presAssocID="{84584D7E-9F06-4431-A416-156992583C96}" presName="hierChild2" presStyleCnt="0"/>
      <dgm:spPr/>
    </dgm:pt>
    <dgm:pt modelId="{68355C47-6E79-460B-9EF2-CDAB369F2637}" type="pres">
      <dgm:prSet presAssocID="{84584D7E-9F06-4431-A416-156992583C96}" presName="hierChild3" presStyleCnt="0"/>
      <dgm:spPr/>
    </dgm:pt>
  </dgm:ptLst>
  <dgm:cxnLst>
    <dgm:cxn modelId="{CDF66603-5992-418E-8B49-01CC8F9EFCA9}" type="presOf" srcId="{741C953D-547E-4412-B135-B41718C1781D}" destId="{C29759D9-634A-43CC-89A9-4358896E7AFF}" srcOrd="0" destOrd="0" presId="urn:microsoft.com/office/officeart/2005/8/layout/orgChart1"/>
    <dgm:cxn modelId="{0E7A5404-C440-4C36-8C5B-F62F522019AF}" type="presOf" srcId="{C60078A5-B915-432E-A6AA-FA0E831D0443}" destId="{3EBFFBC6-A230-4E0D-8E66-0D23825BA8EC}" srcOrd="0" destOrd="0" presId="urn:microsoft.com/office/officeart/2005/8/layout/orgChart1"/>
    <dgm:cxn modelId="{64C79408-9B21-40F6-92C3-8B18F22E8A33}" type="presOf" srcId="{4191F433-2308-454F-8B5F-25BB81FAE146}" destId="{42448912-BD16-44DD-B9BA-6F831B71E276}" srcOrd="0" destOrd="0" presId="urn:microsoft.com/office/officeart/2005/8/layout/orgChart1"/>
    <dgm:cxn modelId="{D107D50E-4415-446F-9EF7-707ADC83AC7A}" type="presOf" srcId="{FEB6990A-FDBE-4674-96F2-8789D32C6598}" destId="{69E6339E-009F-401F-BF96-5E977E779034}" srcOrd="0" destOrd="0" presId="urn:microsoft.com/office/officeart/2005/8/layout/orgChart1"/>
    <dgm:cxn modelId="{25F1FB0E-7AC2-4C34-B0C9-E70080319F41}" type="presOf" srcId="{82A7FFD5-1A1D-4F5C-8CCF-30EADA53CBF8}" destId="{5FDDE99C-0555-442F-9F96-3F7000A392EA}" srcOrd="1" destOrd="0" presId="urn:microsoft.com/office/officeart/2005/8/layout/orgChart1"/>
    <dgm:cxn modelId="{BFC0560F-5EA0-42CD-A98D-EA3A565A34AA}" type="presOf" srcId="{18F7F2A9-E203-4581-B615-A936C1049950}" destId="{F4EC3AC7-43D1-4997-90BA-7949FB874054}" srcOrd="0" destOrd="0" presId="urn:microsoft.com/office/officeart/2005/8/layout/orgChart1"/>
    <dgm:cxn modelId="{83DB5713-43B3-43DE-B826-ED33B8183F98}" type="presOf" srcId="{FB0F1413-C04B-41C6-AE8E-58BBB2DD8B3E}" destId="{FCEFB7D0-6C0D-4547-8108-355C337CE68E}" srcOrd="0" destOrd="0" presId="urn:microsoft.com/office/officeart/2005/8/layout/orgChart1"/>
    <dgm:cxn modelId="{E9209515-2AC7-40A0-87C9-0478BAE7BE0A}" srcId="{65190E2E-6A67-4CEE-89BA-2A81811758D7}" destId="{DBCA6989-8FA9-46EB-9304-22FED84B18AB}" srcOrd="2" destOrd="0" parTransId="{324F7591-BD20-4BD7-A381-37A255F5ED5E}" sibTransId="{E4EA414F-81E4-4D37-8E98-77DE2FAB2DCE}"/>
    <dgm:cxn modelId="{2BA0D015-6CE6-4189-BE53-48906BB45258}" type="presOf" srcId="{324F7591-BD20-4BD7-A381-37A255F5ED5E}" destId="{C44EFE57-04D2-4938-8544-3A1938DF7F13}" srcOrd="0" destOrd="0" presId="urn:microsoft.com/office/officeart/2005/8/layout/orgChart1"/>
    <dgm:cxn modelId="{83717B16-6637-47FE-A01A-C1365448580B}" type="presOf" srcId="{F7FB5BB3-CA40-490B-80FD-38326FFF79F3}" destId="{06A7D922-C88D-4F2C-90AB-761B4DDAEACC}" srcOrd="0" destOrd="0" presId="urn:microsoft.com/office/officeart/2005/8/layout/orgChart1"/>
    <dgm:cxn modelId="{521F5C18-7FBE-46B4-9641-E11FD124807A}" srcId="{E312DAD2-B366-4B0C-AF55-D0601551B4FD}" destId="{09BCFAD0-A454-4937-9A21-562B37E65824}" srcOrd="0" destOrd="0" parTransId="{CC447ECD-E6F3-41EE-8248-BC6518D35F15}" sibTransId="{E2FBF9C9-C067-494F-81D2-010B6A0B8589}"/>
    <dgm:cxn modelId="{2E724E1E-BEB6-4333-895C-23E437C64F38}" srcId="{F7FB5BB3-CA40-490B-80FD-38326FFF79F3}" destId="{F13AB5D2-6187-4977-A442-3EE462B3F6B5}" srcOrd="0" destOrd="0" parTransId="{FB0F1413-C04B-41C6-AE8E-58BBB2DD8B3E}" sibTransId="{7B26C12A-FF23-43A5-B645-1B91F7907707}"/>
    <dgm:cxn modelId="{33223D24-3AA5-4BAA-BA4A-954085A6CD26}" type="presOf" srcId="{8FB0C2F1-3DE6-43FE-BF7D-8A863E1AD3EB}" destId="{9A1250EC-C4A5-45E3-AF3A-EF98CF7AEBA3}" srcOrd="0" destOrd="0" presId="urn:microsoft.com/office/officeart/2005/8/layout/orgChart1"/>
    <dgm:cxn modelId="{585F3B26-B7D4-4049-B735-2835A0606BB7}" type="presOf" srcId="{87929BFB-B32F-4B1E-800E-4EC606FFD11B}" destId="{058416BA-CC8E-4C03-93D3-A398BDBC17CB}" srcOrd="1" destOrd="0" presId="urn:microsoft.com/office/officeart/2005/8/layout/orgChart1"/>
    <dgm:cxn modelId="{D45AAC28-47E0-469B-B9BD-68881E9575A9}" type="presOf" srcId="{09BCFAD0-A454-4937-9A21-562B37E65824}" destId="{93F59F47-D839-4A4B-8C92-188917D909AA}" srcOrd="0" destOrd="0" presId="urn:microsoft.com/office/officeart/2005/8/layout/orgChart1"/>
    <dgm:cxn modelId="{EB353930-273F-4483-BE66-D140E6E093B9}" srcId="{F58B0437-5CBA-4ACD-9690-E85076B830F0}" destId="{65190E2E-6A67-4CEE-89BA-2A81811758D7}" srcOrd="0" destOrd="0" parTransId="{54D0EA06-7D93-44DC-BFC0-96972974889C}" sibTransId="{62DDEE8B-2F87-464C-97C5-0459C3BA3CC8}"/>
    <dgm:cxn modelId="{D3A4B137-0104-44E9-A4C7-352B8A28FB30}" type="presOf" srcId="{1E0D459A-B479-4A14-910D-BD3A9A39172E}" destId="{742D8481-A590-4235-A9A6-76AB159FFF7F}" srcOrd="0" destOrd="0" presId="urn:microsoft.com/office/officeart/2005/8/layout/orgChart1"/>
    <dgm:cxn modelId="{7933DA38-D4F2-477E-B324-082296B2F58A}" type="presOf" srcId="{F58B0437-5CBA-4ACD-9690-E85076B830F0}" destId="{375CC653-03BA-4BDD-99C1-C85C6D0C40D4}" srcOrd="1" destOrd="0" presId="urn:microsoft.com/office/officeart/2005/8/layout/orgChart1"/>
    <dgm:cxn modelId="{D927803E-3B5F-4E85-878E-B504D9851F13}" srcId="{F7FB5BB3-CA40-490B-80FD-38326FFF79F3}" destId="{3E6C8196-1D62-4293-AEC0-CD0CB4C0A81A}" srcOrd="3" destOrd="0" parTransId="{741C953D-547E-4412-B135-B41718C1781D}" sibTransId="{8282722E-7367-4FD7-B629-969DC0C86475}"/>
    <dgm:cxn modelId="{CED9C95C-7746-4A3C-BF5A-53803E2FFA0A}" type="presOf" srcId="{25AC12D1-4506-4BBE-8951-0B83F9FDC082}" destId="{9BD587CD-A084-4BCA-97CC-695211716044}" srcOrd="0" destOrd="0" presId="urn:microsoft.com/office/officeart/2005/8/layout/orgChart1"/>
    <dgm:cxn modelId="{CAE7165E-2EF1-4D61-BC64-2C59867C97DC}" type="presOf" srcId="{65190E2E-6A67-4CEE-89BA-2A81811758D7}" destId="{5D0E3196-C90B-4F7D-B2E0-C6E518575215}" srcOrd="1" destOrd="0" presId="urn:microsoft.com/office/officeart/2005/8/layout/orgChart1"/>
    <dgm:cxn modelId="{38FBA65E-8BD2-4D21-85BE-600ED30B62C9}" type="presOf" srcId="{DBCA6989-8FA9-46EB-9304-22FED84B18AB}" destId="{A58DC445-F470-41FF-81E8-9C185EE09B6A}" srcOrd="0" destOrd="0" presId="urn:microsoft.com/office/officeart/2005/8/layout/orgChart1"/>
    <dgm:cxn modelId="{7771DC60-3859-403E-98C5-4DCB516F5A67}" type="presOf" srcId="{9C9FEF91-CCCB-49EB-B3A6-79046E0DFB7B}" destId="{C0A38DD8-AEB5-4A35-972B-97C638BCC3FD}" srcOrd="1" destOrd="0" presId="urn:microsoft.com/office/officeart/2005/8/layout/orgChart1"/>
    <dgm:cxn modelId="{DCC40E42-1A5D-4EEA-B441-F95B86330656}" type="presOf" srcId="{E312DAD2-B366-4B0C-AF55-D0601551B4FD}" destId="{6CBECC64-7061-4CC0-8146-92F5599FD78B}" srcOrd="1" destOrd="0" presId="urn:microsoft.com/office/officeart/2005/8/layout/orgChart1"/>
    <dgm:cxn modelId="{21CD7742-4DFF-42C6-8C33-2BEFFC03232A}" type="presOf" srcId="{7523E9F7-8611-4148-A8A1-69F40D906842}" destId="{4EF8269A-9396-48B7-8651-BE3BAB7DBAF2}" srcOrd="1" destOrd="0" presId="urn:microsoft.com/office/officeart/2005/8/layout/orgChart1"/>
    <dgm:cxn modelId="{BAA03B43-E1DA-4E66-9AFC-0069CFD71AB4}" type="presOf" srcId="{7523E9F7-8611-4148-A8A1-69F40D906842}" destId="{BB462CE6-E5BD-4833-9EDF-7AB477661B05}" srcOrd="0" destOrd="0" presId="urn:microsoft.com/office/officeart/2005/8/layout/orgChart1"/>
    <dgm:cxn modelId="{1F9E5743-D38D-4531-A537-6212AC2318CF}" type="presOf" srcId="{1AC8BA66-A024-48F3-B361-5293A0C45215}" destId="{DAE823CC-113D-46E9-96AB-5CAF5BF69CA9}" srcOrd="0" destOrd="0" presId="urn:microsoft.com/office/officeart/2005/8/layout/orgChart1"/>
    <dgm:cxn modelId="{81478343-68FC-4A08-BD4D-B02384C859AE}" type="presOf" srcId="{EAEEBA62-32BF-4F51-A4E9-15A3255BE324}" destId="{D168E8C0-3D54-47E6-81A3-819A01BB862E}" srcOrd="1" destOrd="0" presId="urn:microsoft.com/office/officeart/2005/8/layout/orgChart1"/>
    <dgm:cxn modelId="{7DF41C47-31DC-46BF-93B9-73BEF911828A}" type="presOf" srcId="{09BCFAD0-A454-4937-9A21-562B37E65824}" destId="{45832F3B-9ECF-4247-A3F6-9B5AD15A97D3}" srcOrd="1" destOrd="0" presId="urn:microsoft.com/office/officeart/2005/8/layout/orgChart1"/>
    <dgm:cxn modelId="{DC6CB567-0C3C-4F9C-A225-BB9B4667A323}" type="presOf" srcId="{8BFD2DEC-E8D5-430A-A57A-18DAD9BE4731}" destId="{C19004B6-3C28-4727-9667-A09A7DA6B4D8}" srcOrd="0" destOrd="0" presId="urn:microsoft.com/office/officeart/2005/8/layout/orgChart1"/>
    <dgm:cxn modelId="{ECE5B867-850D-49FC-AE6D-22392749F120}" srcId="{18F7F2A9-E203-4581-B615-A936C1049950}" destId="{4191F433-2308-454F-8B5F-25BB81FAE146}" srcOrd="1" destOrd="0" parTransId="{311A8E85-F8E4-48BC-A55B-2A8485A3337C}" sibTransId="{808B0C70-6CEC-416B-9DCC-D8AD1A567DE0}"/>
    <dgm:cxn modelId="{131E6E4A-CC3D-4812-828B-8EA6496055B0}" srcId="{F7FB5BB3-CA40-490B-80FD-38326FFF79F3}" destId="{8A9541C2-7134-4DB8-B77C-E4B76AB35286}" srcOrd="2" destOrd="0" parTransId="{1E0D459A-B479-4A14-910D-BD3A9A39172E}" sibTransId="{D53136CB-2E1D-4F1E-B0E0-F7C23573E2DA}"/>
    <dgm:cxn modelId="{6FCC596B-9E84-43EA-AC2F-C8A012DBDF6C}" type="presOf" srcId="{B19BFF90-8A42-4D61-9A81-83115EB74C1E}" destId="{71EA782A-2388-4FF0-A114-FF42144C0B66}" srcOrd="0" destOrd="0" presId="urn:microsoft.com/office/officeart/2005/8/layout/orgChart1"/>
    <dgm:cxn modelId="{EE9E356E-EFFC-4128-9FFA-C445C4F20481}" type="presOf" srcId="{84584D7E-9F06-4431-A416-156992583C96}" destId="{D8802B7C-B71F-49F2-90E3-DC4478046E1C}" srcOrd="1" destOrd="0" presId="urn:microsoft.com/office/officeart/2005/8/layout/orgChart1"/>
    <dgm:cxn modelId="{C8E49E6E-89B5-40F9-AAA6-6F5A78A61F87}" type="presOf" srcId="{F13AB5D2-6187-4977-A442-3EE462B3F6B5}" destId="{AED854B2-37FC-4984-9A91-21F9B66E7A2C}" srcOrd="1" destOrd="0" presId="urn:microsoft.com/office/officeart/2005/8/layout/orgChart1"/>
    <dgm:cxn modelId="{E5DD2D6F-2814-48C0-A97C-148F54009C6C}" type="presOf" srcId="{62DD90C5-8B95-4C7C-8870-FBA029B301E3}" destId="{849D6833-15AE-44B6-9155-FAEC059E8A6B}" srcOrd="0" destOrd="0" presId="urn:microsoft.com/office/officeart/2005/8/layout/orgChart1"/>
    <dgm:cxn modelId="{F2E30B51-130E-48D3-83A8-869CC8D9C163}" type="presOf" srcId="{6C5F0CE7-5425-42DF-B529-D8FA761B14E9}" destId="{5C5C7B18-5918-45FD-B807-3314D5A97ED6}" srcOrd="0" destOrd="0" presId="urn:microsoft.com/office/officeart/2005/8/layout/orgChart1"/>
    <dgm:cxn modelId="{CAF9B473-E07E-4F07-B6B6-BB7CD2B6F009}" srcId="{F7FB5BB3-CA40-490B-80FD-38326FFF79F3}" destId="{7CE676C0-01C0-4FB0-BB45-7655990F5278}" srcOrd="1" destOrd="0" parTransId="{225F79A1-44EF-4D7C-8C16-64F80886BB28}" sibTransId="{AEB9FA7D-66AC-4FBB-B788-569D35F15B2A}"/>
    <dgm:cxn modelId="{EFED0454-C7E7-4515-BB86-F11C948CA7D2}" type="presOf" srcId="{8F6E5112-358C-43EC-9A26-3392BA332432}" destId="{F6A036AB-CCCE-40B3-BC88-500F38A4206B}" srcOrd="1" destOrd="0" presId="urn:microsoft.com/office/officeart/2005/8/layout/orgChart1"/>
    <dgm:cxn modelId="{7F706B54-BDB0-48BA-8F46-7801632D61CC}" type="presOf" srcId="{F58B0437-5CBA-4ACD-9690-E85076B830F0}" destId="{36B21D94-6CAC-46C2-9E96-FF7C239216AF}" srcOrd="0" destOrd="0" presId="urn:microsoft.com/office/officeart/2005/8/layout/orgChart1"/>
    <dgm:cxn modelId="{DCA22E56-0BDD-48A5-A928-EB86967C50BC}" type="presOf" srcId="{61BCF273-8547-478A-A995-028740D932B2}" destId="{036089C2-320C-4EC3-A3CE-25F7058D676F}" srcOrd="0" destOrd="0" presId="urn:microsoft.com/office/officeart/2005/8/layout/orgChart1"/>
    <dgm:cxn modelId="{29258957-CE7A-400D-BBAA-F635B6E4EAA7}" type="presOf" srcId="{B19BFF90-8A42-4D61-9A81-83115EB74C1E}" destId="{A3F0A7EB-5712-4CAD-92D5-53AF0F5F6BB5}" srcOrd="1" destOrd="0" presId="urn:microsoft.com/office/officeart/2005/8/layout/orgChart1"/>
    <dgm:cxn modelId="{96D69457-AFCD-4958-9B9D-DBCDDB756ED8}" type="presOf" srcId="{9C9FEF91-CCCB-49EB-B3A6-79046E0DFB7B}" destId="{F23A7619-ECBF-453E-8A10-C2984E7FD6B4}" srcOrd="0" destOrd="0" presId="urn:microsoft.com/office/officeart/2005/8/layout/orgChart1"/>
    <dgm:cxn modelId="{204D3378-95E5-4935-BB0C-68A907403FFE}" type="presOf" srcId="{7CE676C0-01C0-4FB0-BB45-7655990F5278}" destId="{D97439CF-27A9-43F9-AA30-BDD4EBD53032}" srcOrd="1" destOrd="0" presId="urn:microsoft.com/office/officeart/2005/8/layout/orgChart1"/>
    <dgm:cxn modelId="{06647F78-91F4-46FE-9177-756AAE794FB9}" type="presOf" srcId="{CC447ECD-E6F3-41EE-8248-BC6518D35F15}" destId="{D456E5B6-C61D-48ED-8A2B-6B79E4B08F5A}" srcOrd="0" destOrd="0" presId="urn:microsoft.com/office/officeart/2005/8/layout/orgChart1"/>
    <dgm:cxn modelId="{DC7D8A58-DBAC-4DEC-BE16-E7CE40E47914}" srcId="{18F7F2A9-E203-4581-B615-A936C1049950}" destId="{F7FB5BB3-CA40-490B-80FD-38326FFF79F3}" srcOrd="3" destOrd="0" parTransId="{4F3E53C9-C850-4A51-8923-7A55BA00F0B0}" sibTransId="{1415271C-7BC4-411B-AF01-67C2A3CEE422}"/>
    <dgm:cxn modelId="{69A39B58-99BC-4A6A-9581-733322F24220}" type="presOf" srcId="{F7FB5BB3-CA40-490B-80FD-38326FFF79F3}" destId="{7A1796BF-EE34-4E7F-84B1-53CDCA742ADD}" srcOrd="1" destOrd="0" presId="urn:microsoft.com/office/officeart/2005/8/layout/orgChart1"/>
    <dgm:cxn modelId="{FC85A37B-3E63-4A38-A187-9AEF6DC1C6D4}" type="presOf" srcId="{E312DAD2-B366-4B0C-AF55-D0601551B4FD}" destId="{6D0A9A41-A5CE-4CE9-9C77-977A6AE13BBC}" srcOrd="0" destOrd="0" presId="urn:microsoft.com/office/officeart/2005/8/layout/orgChart1"/>
    <dgm:cxn modelId="{3119FD7C-FF6E-4932-8982-C89B82700265}" srcId="{C60078A5-B915-432E-A6AA-FA0E831D0443}" destId="{82A7FFD5-1A1D-4F5C-8CCF-30EADA53CBF8}" srcOrd="0" destOrd="0" parTransId="{476E71FF-25F0-4934-BAC8-158B91A51DB0}" sibTransId="{7A3281B2-6B03-4165-B263-407B87DA98F2}"/>
    <dgm:cxn modelId="{DD03B97F-239D-42C2-BC0C-FD02DDFB252E}" type="presOf" srcId="{DBCA6989-8FA9-46EB-9304-22FED84B18AB}" destId="{9B8A04B9-1E6A-4110-BD26-131D27893EA4}" srcOrd="1" destOrd="0" presId="urn:microsoft.com/office/officeart/2005/8/layout/orgChart1"/>
    <dgm:cxn modelId="{D860A382-DFBD-4EEE-B286-7747F5CB3D5D}" type="presOf" srcId="{18F7F2A9-E203-4581-B615-A936C1049950}" destId="{EB5077B1-D45C-485A-9F86-112C69DBF467}" srcOrd="1" destOrd="0" presId="urn:microsoft.com/office/officeart/2005/8/layout/orgChart1"/>
    <dgm:cxn modelId="{10B45F84-01ED-4CAE-9B6D-47BC4CCFC188}" type="presOf" srcId="{F13AB5D2-6187-4977-A442-3EE462B3F6B5}" destId="{683B29C4-2CA1-4D5E-B610-87943D21023D}" srcOrd="0" destOrd="0" presId="urn:microsoft.com/office/officeart/2005/8/layout/orgChart1"/>
    <dgm:cxn modelId="{F2D9CE85-80A5-41A5-84FE-4F12E67E4808}" type="presOf" srcId="{3E6C8196-1D62-4293-AEC0-CD0CB4C0A81A}" destId="{5A2DA672-C3B1-493D-875B-0B9B3F0BF047}" srcOrd="1" destOrd="0" presId="urn:microsoft.com/office/officeart/2005/8/layout/orgChart1"/>
    <dgm:cxn modelId="{7DBD4587-6EC1-42B3-AF57-23750EC44F3B}" type="presOf" srcId="{65190E2E-6A67-4CEE-89BA-2A81811758D7}" destId="{B684084B-340B-4D81-9D2F-AC51947E610B}" srcOrd="0" destOrd="0" presId="urn:microsoft.com/office/officeart/2005/8/layout/orgChart1"/>
    <dgm:cxn modelId="{87EB8D8A-C0B9-467A-B589-79331493D108}" type="presOf" srcId="{54D0EA06-7D93-44DC-BFC0-96972974889C}" destId="{3AC3F9B1-6509-451A-A935-DB5EF28E01E7}" srcOrd="0" destOrd="0" presId="urn:microsoft.com/office/officeart/2005/8/layout/orgChart1"/>
    <dgm:cxn modelId="{E262828C-8BAD-46A2-8932-8AFBECEE2A0A}" type="presOf" srcId="{8A9541C2-7134-4DB8-B77C-E4B76AB35286}" destId="{B0B6DB38-377D-4ACB-A7BF-4EFFFA008323}" srcOrd="0" destOrd="0" presId="urn:microsoft.com/office/officeart/2005/8/layout/orgChart1"/>
    <dgm:cxn modelId="{F170488F-893E-47BA-842C-80612A40D27A}" type="presOf" srcId="{84584D7E-9F06-4431-A416-156992583C96}" destId="{D6B08B32-BADE-47C9-9AA7-643CBC287825}" srcOrd="0" destOrd="0" presId="urn:microsoft.com/office/officeart/2005/8/layout/orgChart1"/>
    <dgm:cxn modelId="{9E9FAD93-2060-4E5E-934F-8D4F68EFB7B9}" type="presOf" srcId="{6671D3E5-1661-4BB2-9216-7223CCB0E294}" destId="{193C2401-EBB4-41E8-86DB-970869C09781}" srcOrd="0" destOrd="0" presId="urn:microsoft.com/office/officeart/2005/8/layout/orgChart1"/>
    <dgm:cxn modelId="{1804C693-DC9F-46F2-B8CC-D976D3F7CF69}" type="presOf" srcId="{3E6C8196-1D62-4293-AEC0-CD0CB4C0A81A}" destId="{B0890847-7ECD-4AB2-8E8C-E9950E137851}" srcOrd="0" destOrd="0" presId="urn:microsoft.com/office/officeart/2005/8/layout/orgChart1"/>
    <dgm:cxn modelId="{26D3C899-E6AB-4C16-882D-3DAD6162DD49}" type="presOf" srcId="{4F3E53C9-C850-4A51-8923-7A55BA00F0B0}" destId="{554DCE4F-FFB7-4F3E-936C-C38558DAABED}" srcOrd="0" destOrd="0" presId="urn:microsoft.com/office/officeart/2005/8/layout/orgChart1"/>
    <dgm:cxn modelId="{D77FBDA2-734F-4BAF-B2B9-353B9A6C96A6}" srcId="{18F7F2A9-E203-4581-B615-A936C1049950}" destId="{8F6E5112-358C-43EC-9A26-3392BA332432}" srcOrd="2" destOrd="0" parTransId="{25AC12D1-4506-4BBE-8951-0B83F9FDC082}" sibTransId="{DFAA2851-CD9A-4005-98BC-A656955FB0B0}"/>
    <dgm:cxn modelId="{62848FA3-A5D4-4BA7-B054-1463FD9EF62C}" type="presOf" srcId="{311A8E85-F8E4-48BC-A55B-2A8485A3337C}" destId="{6A12A0EC-A0EF-4160-BC1C-863C4C159A92}" srcOrd="0" destOrd="0" presId="urn:microsoft.com/office/officeart/2005/8/layout/orgChart1"/>
    <dgm:cxn modelId="{8992E2A4-DB40-4B1E-B7CD-B2428848FEE4}" type="presOf" srcId="{674C66F4-9A44-4F58-BD48-EE313396EF6A}" destId="{8ED136F1-BD92-4006-BF88-D880478B4007}" srcOrd="1" destOrd="0" presId="urn:microsoft.com/office/officeart/2005/8/layout/orgChart1"/>
    <dgm:cxn modelId="{1DBC67A5-305F-40CF-867B-E571FE028233}" srcId="{F58B0437-5CBA-4ACD-9690-E85076B830F0}" destId="{18F7F2A9-E203-4581-B615-A936C1049950}" srcOrd="1" destOrd="0" parTransId="{6671D3E5-1661-4BB2-9216-7223CCB0E294}" sibTransId="{0FD0DFF8-475C-4F6C-819E-7A4A444B7EEB}"/>
    <dgm:cxn modelId="{4179DCA8-19BB-4097-86A8-A71D613CB16F}" type="presOf" srcId="{4191F433-2308-454F-8B5F-25BB81FAE146}" destId="{51B48C26-8C48-4E3E-ACA7-86D731773E2D}" srcOrd="1" destOrd="0" presId="urn:microsoft.com/office/officeart/2005/8/layout/orgChart1"/>
    <dgm:cxn modelId="{95B623A9-3F5C-4E04-8E58-B342EE5F74DC}" srcId="{65190E2E-6A67-4CEE-89BA-2A81811758D7}" destId="{87929BFB-B32F-4B1E-800E-4EC606FFD11B}" srcOrd="1" destOrd="0" parTransId="{7FF3DFD6-7DD4-4CFB-A1A8-9053D282DDEE}" sibTransId="{9FC42287-3387-45D9-B676-0B2B447D1092}"/>
    <dgm:cxn modelId="{FB6E03AD-87E5-4DC5-85E7-422733074DD9}" type="presOf" srcId="{674C66F4-9A44-4F58-BD48-EE313396EF6A}" destId="{E621CD9B-34C1-4448-8375-6AE30EDA8091}" srcOrd="0" destOrd="0" presId="urn:microsoft.com/office/officeart/2005/8/layout/orgChart1"/>
    <dgm:cxn modelId="{EF56C8B4-19C1-4584-AEBC-60E1BB75F6EF}" srcId="{65190E2E-6A67-4CEE-89BA-2A81811758D7}" destId="{B19BFF90-8A42-4D61-9A81-83115EB74C1E}" srcOrd="0" destOrd="0" parTransId="{62DD90C5-8B95-4C7C-8870-FBA029B301E3}" sibTransId="{9811F306-42ED-454C-8BE3-BC8270EAB511}"/>
    <dgm:cxn modelId="{BEB489B5-494C-4F51-986D-4E6D03563892}" type="presOf" srcId="{8A9541C2-7134-4DB8-B77C-E4B76AB35286}" destId="{3B778CC1-3953-48EF-B7B3-86AA03DFF904}" srcOrd="1" destOrd="0" presId="urn:microsoft.com/office/officeart/2005/8/layout/orgChart1"/>
    <dgm:cxn modelId="{EB2941BB-E524-4B10-BCDF-1101BAE813AA}" type="presOf" srcId="{225F79A1-44EF-4D7C-8C16-64F80886BB28}" destId="{E4AA1377-B54B-4246-A94D-560130AA262E}" srcOrd="0" destOrd="0" presId="urn:microsoft.com/office/officeart/2005/8/layout/orgChart1"/>
    <dgm:cxn modelId="{60E2E5C1-B4EA-431D-B7F8-9C8D81663A43}" srcId="{82A7FFD5-1A1D-4F5C-8CCF-30EADA53CBF8}" destId="{674C66F4-9A44-4F58-BD48-EE313396EF6A}" srcOrd="1" destOrd="0" parTransId="{61BCF273-8547-478A-A995-028740D932B2}" sibTransId="{29D2633D-589D-42CA-B1B4-563921CFF3C5}"/>
    <dgm:cxn modelId="{A6D9AAC2-FA27-46A3-B6E1-B749E1BCEF3B}" type="presOf" srcId="{EAEEBA62-32BF-4F51-A4E9-15A3255BE324}" destId="{668813D8-5AAB-4DC5-B980-DE905375040D}" srcOrd="0" destOrd="0" presId="urn:microsoft.com/office/officeart/2005/8/layout/orgChart1"/>
    <dgm:cxn modelId="{62D6CAC7-0815-4C2D-9CCE-8F889C4EE8DC}" srcId="{18F7F2A9-E203-4581-B615-A936C1049950}" destId="{9C9FEF91-CCCB-49EB-B3A6-79046E0DFB7B}" srcOrd="0" destOrd="0" parTransId="{8FB0C2F1-3DE6-43FE-BF7D-8A863E1AD3EB}" sibTransId="{2AF231B8-F915-4264-B5FB-47711EC5A964}"/>
    <dgm:cxn modelId="{506659CA-9C9E-4DE9-AAAE-494E9575FE2C}" srcId="{E312DAD2-B366-4B0C-AF55-D0601551B4FD}" destId="{7523E9F7-8611-4148-A8A1-69F40D906842}" srcOrd="2" destOrd="0" parTransId="{1AC8BA66-A024-48F3-B361-5293A0C45215}" sibTransId="{DC49214C-4A43-405C-B6F5-9A4F54BD484A}"/>
    <dgm:cxn modelId="{676313CD-01EF-418C-9465-E7F1732753DC}" srcId="{C60078A5-B915-432E-A6AA-FA0E831D0443}" destId="{84584D7E-9F06-4431-A416-156992583C96}" srcOrd="1" destOrd="0" parTransId="{112A5922-F3D0-4492-8E5D-64C7A3F7170A}" sibTransId="{752CAF17-D845-42D9-B0DA-9ADF421D96F1}"/>
    <dgm:cxn modelId="{EECC88D1-D26D-48B1-AE68-532A161DF32B}" type="presOf" srcId="{87929BFB-B32F-4B1E-800E-4EC606FFD11B}" destId="{30F013CC-4376-4CFF-823C-626E7544B5A6}" srcOrd="0" destOrd="0" presId="urn:microsoft.com/office/officeart/2005/8/layout/orgChart1"/>
    <dgm:cxn modelId="{A97BD6DE-3387-4ABB-9DEC-B3C26EAEB40D}" srcId="{82A7FFD5-1A1D-4F5C-8CCF-30EADA53CBF8}" destId="{E312DAD2-B366-4B0C-AF55-D0601551B4FD}" srcOrd="2" destOrd="0" parTransId="{6C5F0CE7-5425-42DF-B529-D8FA761B14E9}" sibTransId="{E771C81E-58C6-40E1-8956-7AF0D32C0DED}"/>
    <dgm:cxn modelId="{638689DF-FED7-4566-823F-49797EB81ECF}" type="presOf" srcId="{7FF3DFD6-7DD4-4CFB-A1A8-9053D282DDEE}" destId="{1B779CF4-39F3-4305-9F3F-2234534CCC0B}" srcOrd="0" destOrd="0" presId="urn:microsoft.com/office/officeart/2005/8/layout/orgChart1"/>
    <dgm:cxn modelId="{557A38EA-C1FA-4355-B0A3-422413B5FB93}" type="presOf" srcId="{8F6E5112-358C-43EC-9A26-3392BA332432}" destId="{854FCB1A-A513-4272-8953-D702C49B1A1A}" srcOrd="0" destOrd="0" presId="urn:microsoft.com/office/officeart/2005/8/layout/orgChart1"/>
    <dgm:cxn modelId="{56EA91F3-DB8D-4E7F-B761-4431D2EE3B80}" srcId="{E312DAD2-B366-4B0C-AF55-D0601551B4FD}" destId="{EAEEBA62-32BF-4F51-A4E9-15A3255BE324}" srcOrd="1" destOrd="0" parTransId="{8BFD2DEC-E8D5-430A-A57A-18DAD9BE4731}" sibTransId="{99A1AAA0-05B2-427E-98A4-18FA327B5CC1}"/>
    <dgm:cxn modelId="{51127DFD-C48B-4ACA-89E9-2B36B7A22C02}" type="presOf" srcId="{7CE676C0-01C0-4FB0-BB45-7655990F5278}" destId="{32CDCB17-B1D8-44A2-915D-2228A187E8B8}" srcOrd="0" destOrd="0" presId="urn:microsoft.com/office/officeart/2005/8/layout/orgChart1"/>
    <dgm:cxn modelId="{39FF76FE-BF43-4A8A-99CA-500CF70D9E1B}" type="presOf" srcId="{82A7FFD5-1A1D-4F5C-8CCF-30EADA53CBF8}" destId="{7481CEC1-140E-4E1D-B934-9825B876DEC1}" srcOrd="0" destOrd="0" presId="urn:microsoft.com/office/officeart/2005/8/layout/orgChart1"/>
    <dgm:cxn modelId="{043728FF-7496-4522-9EE0-E1743BF74530}" srcId="{82A7FFD5-1A1D-4F5C-8CCF-30EADA53CBF8}" destId="{F58B0437-5CBA-4ACD-9690-E85076B830F0}" srcOrd="0" destOrd="0" parTransId="{FEB6990A-FDBE-4674-96F2-8789D32C6598}" sibTransId="{5398906C-08A6-470D-B40F-A57600C4F663}"/>
    <dgm:cxn modelId="{C58AD2BA-D6C7-41B3-A2E5-A3EDAEB843BE}" type="presParOf" srcId="{3EBFFBC6-A230-4E0D-8E66-0D23825BA8EC}" destId="{B3D0105B-274E-4B72-97B6-E4139F5935A9}" srcOrd="0" destOrd="0" presId="urn:microsoft.com/office/officeart/2005/8/layout/orgChart1"/>
    <dgm:cxn modelId="{FBAE5F1D-96C7-445C-9615-8E26063A4F88}" type="presParOf" srcId="{B3D0105B-274E-4B72-97B6-E4139F5935A9}" destId="{E8F02441-CD25-4754-A456-D768CA74006B}" srcOrd="0" destOrd="0" presId="urn:microsoft.com/office/officeart/2005/8/layout/orgChart1"/>
    <dgm:cxn modelId="{4F752B76-12A2-46BF-BE09-6B772793E767}" type="presParOf" srcId="{E8F02441-CD25-4754-A456-D768CA74006B}" destId="{7481CEC1-140E-4E1D-B934-9825B876DEC1}" srcOrd="0" destOrd="0" presId="urn:microsoft.com/office/officeart/2005/8/layout/orgChart1"/>
    <dgm:cxn modelId="{9138C41E-6EDC-45CF-91BB-4336B60F0494}" type="presParOf" srcId="{E8F02441-CD25-4754-A456-D768CA74006B}" destId="{5FDDE99C-0555-442F-9F96-3F7000A392EA}" srcOrd="1" destOrd="0" presId="urn:microsoft.com/office/officeart/2005/8/layout/orgChart1"/>
    <dgm:cxn modelId="{75AF5B92-3DAD-475A-AF07-386532F6BD1A}" type="presParOf" srcId="{B3D0105B-274E-4B72-97B6-E4139F5935A9}" destId="{22ED5A43-8ED5-47ED-888B-CE1211FA53EE}" srcOrd="1" destOrd="0" presId="urn:microsoft.com/office/officeart/2005/8/layout/orgChart1"/>
    <dgm:cxn modelId="{B41AB33A-DCB0-49DB-8A40-AB8F54A6B21C}" type="presParOf" srcId="{22ED5A43-8ED5-47ED-888B-CE1211FA53EE}" destId="{69E6339E-009F-401F-BF96-5E977E779034}" srcOrd="0" destOrd="0" presId="urn:microsoft.com/office/officeart/2005/8/layout/orgChart1"/>
    <dgm:cxn modelId="{472F5318-E377-4D4B-983B-8EADBA798D06}" type="presParOf" srcId="{22ED5A43-8ED5-47ED-888B-CE1211FA53EE}" destId="{512CC590-6116-43E6-AB98-FBD0F1DBD48A}" srcOrd="1" destOrd="0" presId="urn:microsoft.com/office/officeart/2005/8/layout/orgChart1"/>
    <dgm:cxn modelId="{668EB26F-CF16-4FB4-BC1B-261A99237655}" type="presParOf" srcId="{512CC590-6116-43E6-AB98-FBD0F1DBD48A}" destId="{69A04D52-1812-4018-A3A5-CD9135F0013B}" srcOrd="0" destOrd="0" presId="urn:microsoft.com/office/officeart/2005/8/layout/orgChart1"/>
    <dgm:cxn modelId="{F8885494-7E80-4E35-864A-8080E6F87033}" type="presParOf" srcId="{69A04D52-1812-4018-A3A5-CD9135F0013B}" destId="{36B21D94-6CAC-46C2-9E96-FF7C239216AF}" srcOrd="0" destOrd="0" presId="urn:microsoft.com/office/officeart/2005/8/layout/orgChart1"/>
    <dgm:cxn modelId="{B71DF119-FAFF-420A-9D13-08E15AF895D0}" type="presParOf" srcId="{69A04D52-1812-4018-A3A5-CD9135F0013B}" destId="{375CC653-03BA-4BDD-99C1-C85C6D0C40D4}" srcOrd="1" destOrd="0" presId="urn:microsoft.com/office/officeart/2005/8/layout/orgChart1"/>
    <dgm:cxn modelId="{7C267253-27D6-40CD-8525-1C3F4614B34C}" type="presParOf" srcId="{512CC590-6116-43E6-AB98-FBD0F1DBD48A}" destId="{066F3B53-109F-4675-8296-C81F39D636DA}" srcOrd="1" destOrd="0" presId="urn:microsoft.com/office/officeart/2005/8/layout/orgChart1"/>
    <dgm:cxn modelId="{D0960F4F-14B9-4CEA-9390-377DC7EB37DF}" type="presParOf" srcId="{066F3B53-109F-4675-8296-C81F39D636DA}" destId="{3AC3F9B1-6509-451A-A935-DB5EF28E01E7}" srcOrd="0" destOrd="0" presId="urn:microsoft.com/office/officeart/2005/8/layout/orgChart1"/>
    <dgm:cxn modelId="{C83E50FD-3B29-4CFF-944E-2ED78C5F4D8E}" type="presParOf" srcId="{066F3B53-109F-4675-8296-C81F39D636DA}" destId="{E5D3CB8C-E5CD-432B-97F2-CEC6675C091B}" srcOrd="1" destOrd="0" presId="urn:microsoft.com/office/officeart/2005/8/layout/orgChart1"/>
    <dgm:cxn modelId="{F901C8E9-2F39-48A2-872B-A1A6EE0394A5}" type="presParOf" srcId="{E5D3CB8C-E5CD-432B-97F2-CEC6675C091B}" destId="{0859CDFE-3D79-4139-8F9F-3EED20AE6318}" srcOrd="0" destOrd="0" presId="urn:microsoft.com/office/officeart/2005/8/layout/orgChart1"/>
    <dgm:cxn modelId="{B333D1BC-1EDF-4E4A-B1FA-0240CA302B87}" type="presParOf" srcId="{0859CDFE-3D79-4139-8F9F-3EED20AE6318}" destId="{B684084B-340B-4D81-9D2F-AC51947E610B}" srcOrd="0" destOrd="0" presId="urn:microsoft.com/office/officeart/2005/8/layout/orgChart1"/>
    <dgm:cxn modelId="{070D8854-E595-436D-A927-566A3EB5C5F8}" type="presParOf" srcId="{0859CDFE-3D79-4139-8F9F-3EED20AE6318}" destId="{5D0E3196-C90B-4F7D-B2E0-C6E518575215}" srcOrd="1" destOrd="0" presId="urn:microsoft.com/office/officeart/2005/8/layout/orgChart1"/>
    <dgm:cxn modelId="{4ECE0CBC-19A3-40AA-8DCE-F687E868C452}" type="presParOf" srcId="{E5D3CB8C-E5CD-432B-97F2-CEC6675C091B}" destId="{BEB54E74-068C-4236-AFE4-8CF974223994}" srcOrd="1" destOrd="0" presId="urn:microsoft.com/office/officeart/2005/8/layout/orgChart1"/>
    <dgm:cxn modelId="{3EA7BF95-990A-4F38-AE42-0623ABA40BC4}" type="presParOf" srcId="{BEB54E74-068C-4236-AFE4-8CF974223994}" destId="{849D6833-15AE-44B6-9155-FAEC059E8A6B}" srcOrd="0" destOrd="0" presId="urn:microsoft.com/office/officeart/2005/8/layout/orgChart1"/>
    <dgm:cxn modelId="{0D1E1BCD-E407-44FA-BD2C-8EBE90F539D7}" type="presParOf" srcId="{BEB54E74-068C-4236-AFE4-8CF974223994}" destId="{C5AA78BA-471A-4DFB-9854-4D2222FDBCF6}" srcOrd="1" destOrd="0" presId="urn:microsoft.com/office/officeart/2005/8/layout/orgChart1"/>
    <dgm:cxn modelId="{69F2DD0A-FBE5-4B81-A126-1692839F3146}" type="presParOf" srcId="{C5AA78BA-471A-4DFB-9854-4D2222FDBCF6}" destId="{E24DC0E2-6114-44A9-B505-FAF41DCC5E9A}" srcOrd="0" destOrd="0" presId="urn:microsoft.com/office/officeart/2005/8/layout/orgChart1"/>
    <dgm:cxn modelId="{254B36EB-FDD2-4DF8-A4BE-AE35FE7B1641}" type="presParOf" srcId="{E24DC0E2-6114-44A9-B505-FAF41DCC5E9A}" destId="{71EA782A-2388-4FF0-A114-FF42144C0B66}" srcOrd="0" destOrd="0" presId="urn:microsoft.com/office/officeart/2005/8/layout/orgChart1"/>
    <dgm:cxn modelId="{08B2827A-B7A6-45E6-8D31-54CD0AC48801}" type="presParOf" srcId="{E24DC0E2-6114-44A9-B505-FAF41DCC5E9A}" destId="{A3F0A7EB-5712-4CAD-92D5-53AF0F5F6BB5}" srcOrd="1" destOrd="0" presId="urn:microsoft.com/office/officeart/2005/8/layout/orgChart1"/>
    <dgm:cxn modelId="{92204CF9-11FA-4627-AB07-9A3B434C8B88}" type="presParOf" srcId="{C5AA78BA-471A-4DFB-9854-4D2222FDBCF6}" destId="{8B1DFADF-BA3C-425F-9746-2792E68659C2}" srcOrd="1" destOrd="0" presId="urn:microsoft.com/office/officeart/2005/8/layout/orgChart1"/>
    <dgm:cxn modelId="{6A1C60CE-CB61-4DBC-98BE-D113893B57F0}" type="presParOf" srcId="{C5AA78BA-471A-4DFB-9854-4D2222FDBCF6}" destId="{76B3FA19-3815-490A-A8D6-43A5B7F37B21}" srcOrd="2" destOrd="0" presId="urn:microsoft.com/office/officeart/2005/8/layout/orgChart1"/>
    <dgm:cxn modelId="{E575B0C7-3AA8-41AF-B663-6AC5BE707858}" type="presParOf" srcId="{BEB54E74-068C-4236-AFE4-8CF974223994}" destId="{1B779CF4-39F3-4305-9F3F-2234534CCC0B}" srcOrd="2" destOrd="0" presId="urn:microsoft.com/office/officeart/2005/8/layout/orgChart1"/>
    <dgm:cxn modelId="{B987997F-DE52-44E9-BDA3-A738E259E58E}" type="presParOf" srcId="{BEB54E74-068C-4236-AFE4-8CF974223994}" destId="{254F7130-5D91-4BDE-A7B3-228E8A208D1D}" srcOrd="3" destOrd="0" presId="urn:microsoft.com/office/officeart/2005/8/layout/orgChart1"/>
    <dgm:cxn modelId="{2DB748D8-E8CB-48AF-82E3-5732A5AA1DCC}" type="presParOf" srcId="{254F7130-5D91-4BDE-A7B3-228E8A208D1D}" destId="{41C24215-B8BA-4F13-B83B-BF8BE84BBD11}" srcOrd="0" destOrd="0" presId="urn:microsoft.com/office/officeart/2005/8/layout/orgChart1"/>
    <dgm:cxn modelId="{26D9BCA8-40AE-4868-B279-C4F71407F8CE}" type="presParOf" srcId="{41C24215-B8BA-4F13-B83B-BF8BE84BBD11}" destId="{30F013CC-4376-4CFF-823C-626E7544B5A6}" srcOrd="0" destOrd="0" presId="urn:microsoft.com/office/officeart/2005/8/layout/orgChart1"/>
    <dgm:cxn modelId="{24FC13B0-6A05-434C-9456-2A23EE8A8D5F}" type="presParOf" srcId="{41C24215-B8BA-4F13-B83B-BF8BE84BBD11}" destId="{058416BA-CC8E-4C03-93D3-A398BDBC17CB}" srcOrd="1" destOrd="0" presId="urn:microsoft.com/office/officeart/2005/8/layout/orgChart1"/>
    <dgm:cxn modelId="{E3CDC614-BE1F-465F-A8AD-8F4A3D84942D}" type="presParOf" srcId="{254F7130-5D91-4BDE-A7B3-228E8A208D1D}" destId="{DF178F8F-8000-4ACB-8931-5E9738ED5F28}" srcOrd="1" destOrd="0" presId="urn:microsoft.com/office/officeart/2005/8/layout/orgChart1"/>
    <dgm:cxn modelId="{BA5DDAE7-4D8A-4D6B-AA89-371752CC4BC6}" type="presParOf" srcId="{254F7130-5D91-4BDE-A7B3-228E8A208D1D}" destId="{F760C21D-9A50-4D1A-A83C-F9F5C28FDA64}" srcOrd="2" destOrd="0" presId="urn:microsoft.com/office/officeart/2005/8/layout/orgChart1"/>
    <dgm:cxn modelId="{0973056B-0651-4C94-85F1-EBAB8A97C448}" type="presParOf" srcId="{BEB54E74-068C-4236-AFE4-8CF974223994}" destId="{C44EFE57-04D2-4938-8544-3A1938DF7F13}" srcOrd="4" destOrd="0" presId="urn:microsoft.com/office/officeart/2005/8/layout/orgChart1"/>
    <dgm:cxn modelId="{DC125B94-83EB-493A-8BD0-E9DC4A0B2501}" type="presParOf" srcId="{BEB54E74-068C-4236-AFE4-8CF974223994}" destId="{F4A623AD-EFD2-4875-9CAC-53B398FE965D}" srcOrd="5" destOrd="0" presId="urn:microsoft.com/office/officeart/2005/8/layout/orgChart1"/>
    <dgm:cxn modelId="{B6F8AE07-F1CC-4037-AC0B-E71CBA9AA1BA}" type="presParOf" srcId="{F4A623AD-EFD2-4875-9CAC-53B398FE965D}" destId="{B71057AD-81F0-404C-B560-9D6650B55F75}" srcOrd="0" destOrd="0" presId="urn:microsoft.com/office/officeart/2005/8/layout/orgChart1"/>
    <dgm:cxn modelId="{050327F5-0961-4744-9FBC-B7EE74B35F06}" type="presParOf" srcId="{B71057AD-81F0-404C-B560-9D6650B55F75}" destId="{A58DC445-F470-41FF-81E8-9C185EE09B6A}" srcOrd="0" destOrd="0" presId="urn:microsoft.com/office/officeart/2005/8/layout/orgChart1"/>
    <dgm:cxn modelId="{352C2903-7930-41DC-A03A-924D76480D23}" type="presParOf" srcId="{B71057AD-81F0-404C-B560-9D6650B55F75}" destId="{9B8A04B9-1E6A-4110-BD26-131D27893EA4}" srcOrd="1" destOrd="0" presId="urn:microsoft.com/office/officeart/2005/8/layout/orgChart1"/>
    <dgm:cxn modelId="{61F0BC0B-4C3F-4405-9C20-4C1AB182F548}" type="presParOf" srcId="{F4A623AD-EFD2-4875-9CAC-53B398FE965D}" destId="{8B79376E-FCA0-4921-B43F-3E22EAB4F4BD}" srcOrd="1" destOrd="0" presId="urn:microsoft.com/office/officeart/2005/8/layout/orgChart1"/>
    <dgm:cxn modelId="{0BDC3BB7-8381-4438-AAF6-A0CAA8F4BDFE}" type="presParOf" srcId="{F4A623AD-EFD2-4875-9CAC-53B398FE965D}" destId="{12C3CFBB-01F0-4315-8A1D-D6A3534B9788}" srcOrd="2" destOrd="0" presId="urn:microsoft.com/office/officeart/2005/8/layout/orgChart1"/>
    <dgm:cxn modelId="{F58A0F63-8416-4517-8B83-2250C438933C}" type="presParOf" srcId="{E5D3CB8C-E5CD-432B-97F2-CEC6675C091B}" destId="{6AD4E7A6-D89C-4124-83A9-CB0810046F4A}" srcOrd="2" destOrd="0" presId="urn:microsoft.com/office/officeart/2005/8/layout/orgChart1"/>
    <dgm:cxn modelId="{67F2395C-E6E0-45C4-9CF6-E08935B8A4BB}" type="presParOf" srcId="{066F3B53-109F-4675-8296-C81F39D636DA}" destId="{193C2401-EBB4-41E8-86DB-970869C09781}" srcOrd="2" destOrd="0" presId="urn:microsoft.com/office/officeart/2005/8/layout/orgChart1"/>
    <dgm:cxn modelId="{ED60ED32-00CB-4DED-B2E7-8527DAAE9909}" type="presParOf" srcId="{066F3B53-109F-4675-8296-C81F39D636DA}" destId="{F99708CF-934B-4E15-BE6D-2D76237B5734}" srcOrd="3" destOrd="0" presId="urn:microsoft.com/office/officeart/2005/8/layout/orgChart1"/>
    <dgm:cxn modelId="{DD840218-341F-4C3D-BA79-F4A013E35F85}" type="presParOf" srcId="{F99708CF-934B-4E15-BE6D-2D76237B5734}" destId="{1C8D7F47-2697-41AF-A5B4-38E826598738}" srcOrd="0" destOrd="0" presId="urn:microsoft.com/office/officeart/2005/8/layout/orgChart1"/>
    <dgm:cxn modelId="{DFDB7C59-D5B1-476A-9BF9-9EAF06B03065}" type="presParOf" srcId="{1C8D7F47-2697-41AF-A5B4-38E826598738}" destId="{F4EC3AC7-43D1-4997-90BA-7949FB874054}" srcOrd="0" destOrd="0" presId="urn:microsoft.com/office/officeart/2005/8/layout/orgChart1"/>
    <dgm:cxn modelId="{BE7231E1-4953-4EE9-BCE1-6389241F0A74}" type="presParOf" srcId="{1C8D7F47-2697-41AF-A5B4-38E826598738}" destId="{EB5077B1-D45C-485A-9F86-112C69DBF467}" srcOrd="1" destOrd="0" presId="urn:microsoft.com/office/officeart/2005/8/layout/orgChart1"/>
    <dgm:cxn modelId="{727B76E3-6AB2-4616-997D-FCE468559189}" type="presParOf" srcId="{F99708CF-934B-4E15-BE6D-2D76237B5734}" destId="{2DE4C645-DE97-4A56-A329-F36EB27EFFB2}" srcOrd="1" destOrd="0" presId="urn:microsoft.com/office/officeart/2005/8/layout/orgChart1"/>
    <dgm:cxn modelId="{7BCA8F84-255F-4C7F-B0C0-6EE21D8E7B91}" type="presParOf" srcId="{2DE4C645-DE97-4A56-A329-F36EB27EFFB2}" destId="{9A1250EC-C4A5-45E3-AF3A-EF98CF7AEBA3}" srcOrd="0" destOrd="0" presId="urn:microsoft.com/office/officeart/2005/8/layout/orgChart1"/>
    <dgm:cxn modelId="{05D0CF30-6207-411C-8381-58B5DFB590DC}" type="presParOf" srcId="{2DE4C645-DE97-4A56-A329-F36EB27EFFB2}" destId="{2335943F-9E8F-4B22-B087-83DEC6AAB5AB}" srcOrd="1" destOrd="0" presId="urn:microsoft.com/office/officeart/2005/8/layout/orgChart1"/>
    <dgm:cxn modelId="{1E0B056D-4417-464C-B7BE-2B546927AE76}" type="presParOf" srcId="{2335943F-9E8F-4B22-B087-83DEC6AAB5AB}" destId="{D5197AA8-7209-4671-886B-00A0AFE370DB}" srcOrd="0" destOrd="0" presId="urn:microsoft.com/office/officeart/2005/8/layout/orgChart1"/>
    <dgm:cxn modelId="{53C1519D-960B-436C-A2A8-11D067624F5D}" type="presParOf" srcId="{D5197AA8-7209-4671-886B-00A0AFE370DB}" destId="{F23A7619-ECBF-453E-8A10-C2984E7FD6B4}" srcOrd="0" destOrd="0" presId="urn:microsoft.com/office/officeart/2005/8/layout/orgChart1"/>
    <dgm:cxn modelId="{89C47353-5441-493D-86AA-FF2D8D5871E6}" type="presParOf" srcId="{D5197AA8-7209-4671-886B-00A0AFE370DB}" destId="{C0A38DD8-AEB5-4A35-972B-97C638BCC3FD}" srcOrd="1" destOrd="0" presId="urn:microsoft.com/office/officeart/2005/8/layout/orgChart1"/>
    <dgm:cxn modelId="{9A95D91D-3A8E-4C75-AFE0-68187FBB0F70}" type="presParOf" srcId="{2335943F-9E8F-4B22-B087-83DEC6AAB5AB}" destId="{BEBDD503-2D5A-41AE-96EE-E4EE249ADA8B}" srcOrd="1" destOrd="0" presId="urn:microsoft.com/office/officeart/2005/8/layout/orgChart1"/>
    <dgm:cxn modelId="{531BA832-7FF3-4FF4-8B65-49B87A506BB1}" type="presParOf" srcId="{2335943F-9E8F-4B22-B087-83DEC6AAB5AB}" destId="{A2E32608-26D3-43EB-A3F6-98BE326D59F0}" srcOrd="2" destOrd="0" presId="urn:microsoft.com/office/officeart/2005/8/layout/orgChart1"/>
    <dgm:cxn modelId="{D57E4BB4-8940-48AA-8FEA-EE5856645E10}" type="presParOf" srcId="{2DE4C645-DE97-4A56-A329-F36EB27EFFB2}" destId="{6A12A0EC-A0EF-4160-BC1C-863C4C159A92}" srcOrd="2" destOrd="0" presId="urn:microsoft.com/office/officeart/2005/8/layout/orgChart1"/>
    <dgm:cxn modelId="{2CD96DC1-04C5-4944-ABCC-C49A7F55848A}" type="presParOf" srcId="{2DE4C645-DE97-4A56-A329-F36EB27EFFB2}" destId="{FE703292-4624-4664-9CBE-230040B045AD}" srcOrd="3" destOrd="0" presId="urn:microsoft.com/office/officeart/2005/8/layout/orgChart1"/>
    <dgm:cxn modelId="{B4035359-BD83-45A0-969C-DB1F5DD83E60}" type="presParOf" srcId="{FE703292-4624-4664-9CBE-230040B045AD}" destId="{455BB207-9EF4-47C5-82B2-70D99AAF1865}" srcOrd="0" destOrd="0" presId="urn:microsoft.com/office/officeart/2005/8/layout/orgChart1"/>
    <dgm:cxn modelId="{E6EF94D8-135F-4C70-B103-6937C43F4927}" type="presParOf" srcId="{455BB207-9EF4-47C5-82B2-70D99AAF1865}" destId="{42448912-BD16-44DD-B9BA-6F831B71E276}" srcOrd="0" destOrd="0" presId="urn:microsoft.com/office/officeart/2005/8/layout/orgChart1"/>
    <dgm:cxn modelId="{CC190F65-DDB2-414C-8A15-68654F3FAE73}" type="presParOf" srcId="{455BB207-9EF4-47C5-82B2-70D99AAF1865}" destId="{51B48C26-8C48-4E3E-ACA7-86D731773E2D}" srcOrd="1" destOrd="0" presId="urn:microsoft.com/office/officeart/2005/8/layout/orgChart1"/>
    <dgm:cxn modelId="{040D625B-7CDF-4BEA-A4E9-3B28462431AF}" type="presParOf" srcId="{FE703292-4624-4664-9CBE-230040B045AD}" destId="{2C799A56-350B-4178-9ACC-A5A491C73A40}" srcOrd="1" destOrd="0" presId="urn:microsoft.com/office/officeart/2005/8/layout/orgChart1"/>
    <dgm:cxn modelId="{CF07DB42-71CC-470D-AB8A-E6A381DCB8FD}" type="presParOf" srcId="{FE703292-4624-4664-9CBE-230040B045AD}" destId="{875F9CA7-6A68-4FC7-9D85-D1FDE88A20AE}" srcOrd="2" destOrd="0" presId="urn:microsoft.com/office/officeart/2005/8/layout/orgChart1"/>
    <dgm:cxn modelId="{7E42A8E1-CC39-43DF-851E-3CFEFB4128FF}" type="presParOf" srcId="{2DE4C645-DE97-4A56-A329-F36EB27EFFB2}" destId="{9BD587CD-A084-4BCA-97CC-695211716044}" srcOrd="4" destOrd="0" presId="urn:microsoft.com/office/officeart/2005/8/layout/orgChart1"/>
    <dgm:cxn modelId="{7FAD0C75-6219-4175-B38B-E4FE424A2B27}" type="presParOf" srcId="{2DE4C645-DE97-4A56-A329-F36EB27EFFB2}" destId="{C72C28FB-F04A-487C-953D-AA256D7E3FFE}" srcOrd="5" destOrd="0" presId="urn:microsoft.com/office/officeart/2005/8/layout/orgChart1"/>
    <dgm:cxn modelId="{23D99B62-8CCC-442D-BFE1-345E981FB2D1}" type="presParOf" srcId="{C72C28FB-F04A-487C-953D-AA256D7E3FFE}" destId="{8A9B3822-CB03-4241-909A-36FFBE619C5B}" srcOrd="0" destOrd="0" presId="urn:microsoft.com/office/officeart/2005/8/layout/orgChart1"/>
    <dgm:cxn modelId="{70AC1690-31B2-4E8B-AE0C-39FEEE91D464}" type="presParOf" srcId="{8A9B3822-CB03-4241-909A-36FFBE619C5B}" destId="{854FCB1A-A513-4272-8953-D702C49B1A1A}" srcOrd="0" destOrd="0" presId="urn:microsoft.com/office/officeart/2005/8/layout/orgChart1"/>
    <dgm:cxn modelId="{A43D19E7-E398-46DD-9295-43E288C732A7}" type="presParOf" srcId="{8A9B3822-CB03-4241-909A-36FFBE619C5B}" destId="{F6A036AB-CCCE-40B3-BC88-500F38A4206B}" srcOrd="1" destOrd="0" presId="urn:microsoft.com/office/officeart/2005/8/layout/orgChart1"/>
    <dgm:cxn modelId="{23F36A36-8AE9-4775-8443-994C9E97D0F6}" type="presParOf" srcId="{C72C28FB-F04A-487C-953D-AA256D7E3FFE}" destId="{597655BA-21E5-4D31-9E46-DF96AAE0E17C}" srcOrd="1" destOrd="0" presId="urn:microsoft.com/office/officeart/2005/8/layout/orgChart1"/>
    <dgm:cxn modelId="{76FA3401-2878-4662-B715-8C42E9F0724D}" type="presParOf" srcId="{C72C28FB-F04A-487C-953D-AA256D7E3FFE}" destId="{1BE13C76-6772-409C-9947-CC1D1C014F00}" srcOrd="2" destOrd="0" presId="urn:microsoft.com/office/officeart/2005/8/layout/orgChart1"/>
    <dgm:cxn modelId="{167A3404-3453-4687-BDA3-54720B75C967}" type="presParOf" srcId="{2DE4C645-DE97-4A56-A329-F36EB27EFFB2}" destId="{554DCE4F-FFB7-4F3E-936C-C38558DAABED}" srcOrd="6" destOrd="0" presId="urn:microsoft.com/office/officeart/2005/8/layout/orgChart1"/>
    <dgm:cxn modelId="{1B143E0F-B3FE-44B9-A750-2FDA764831FC}" type="presParOf" srcId="{2DE4C645-DE97-4A56-A329-F36EB27EFFB2}" destId="{E3FCA6FC-F919-4EB9-952E-9B97F77B62E9}" srcOrd="7" destOrd="0" presId="urn:microsoft.com/office/officeart/2005/8/layout/orgChart1"/>
    <dgm:cxn modelId="{D0CDA4E5-D9AE-43E0-BA7A-042F5CA34049}" type="presParOf" srcId="{E3FCA6FC-F919-4EB9-952E-9B97F77B62E9}" destId="{7618C4F6-4AEC-4DC1-BB59-38A89EC5F993}" srcOrd="0" destOrd="0" presId="urn:microsoft.com/office/officeart/2005/8/layout/orgChart1"/>
    <dgm:cxn modelId="{7DED92F2-484B-498C-8C90-5A2A1DD53167}" type="presParOf" srcId="{7618C4F6-4AEC-4DC1-BB59-38A89EC5F993}" destId="{06A7D922-C88D-4F2C-90AB-761B4DDAEACC}" srcOrd="0" destOrd="0" presId="urn:microsoft.com/office/officeart/2005/8/layout/orgChart1"/>
    <dgm:cxn modelId="{BEB71960-03CF-4AF2-B9B2-13AEAF121245}" type="presParOf" srcId="{7618C4F6-4AEC-4DC1-BB59-38A89EC5F993}" destId="{7A1796BF-EE34-4E7F-84B1-53CDCA742ADD}" srcOrd="1" destOrd="0" presId="urn:microsoft.com/office/officeart/2005/8/layout/orgChart1"/>
    <dgm:cxn modelId="{1A005FA9-EA98-4714-8418-7CA8DFBEDCC9}" type="presParOf" srcId="{E3FCA6FC-F919-4EB9-952E-9B97F77B62E9}" destId="{EBC2057A-41DD-40B8-90EB-C05D78CCBC20}" srcOrd="1" destOrd="0" presId="urn:microsoft.com/office/officeart/2005/8/layout/orgChart1"/>
    <dgm:cxn modelId="{C864371B-9DA1-4BA3-9F85-DA26FD5C4F2A}" type="presParOf" srcId="{EBC2057A-41DD-40B8-90EB-C05D78CCBC20}" destId="{FCEFB7D0-6C0D-4547-8108-355C337CE68E}" srcOrd="0" destOrd="0" presId="urn:microsoft.com/office/officeart/2005/8/layout/orgChart1"/>
    <dgm:cxn modelId="{2C57B4CD-2D25-4C02-AE12-EF25CDF30BE3}" type="presParOf" srcId="{EBC2057A-41DD-40B8-90EB-C05D78CCBC20}" destId="{40190B90-3954-44D5-952B-B24E1A3F626D}" srcOrd="1" destOrd="0" presId="urn:microsoft.com/office/officeart/2005/8/layout/orgChart1"/>
    <dgm:cxn modelId="{6F0C2D54-70A5-4DD9-A3E4-20513A420908}" type="presParOf" srcId="{40190B90-3954-44D5-952B-B24E1A3F626D}" destId="{45F9C32C-FE15-48DF-8990-7677157E5822}" srcOrd="0" destOrd="0" presId="urn:microsoft.com/office/officeart/2005/8/layout/orgChart1"/>
    <dgm:cxn modelId="{4423FEC1-7EA2-4CAF-A7C3-93851B190231}" type="presParOf" srcId="{45F9C32C-FE15-48DF-8990-7677157E5822}" destId="{683B29C4-2CA1-4D5E-B610-87943D21023D}" srcOrd="0" destOrd="0" presId="urn:microsoft.com/office/officeart/2005/8/layout/orgChart1"/>
    <dgm:cxn modelId="{EE4BB392-70F5-45C4-939C-9E59F25645E2}" type="presParOf" srcId="{45F9C32C-FE15-48DF-8990-7677157E5822}" destId="{AED854B2-37FC-4984-9A91-21F9B66E7A2C}" srcOrd="1" destOrd="0" presId="urn:microsoft.com/office/officeart/2005/8/layout/orgChart1"/>
    <dgm:cxn modelId="{005919DE-B4E8-4656-A337-163631B3D95E}" type="presParOf" srcId="{40190B90-3954-44D5-952B-B24E1A3F626D}" destId="{8D11B3B0-D606-475A-B77C-78B4D3B22704}" srcOrd="1" destOrd="0" presId="urn:microsoft.com/office/officeart/2005/8/layout/orgChart1"/>
    <dgm:cxn modelId="{1F98EFD5-C4B2-4066-9287-907F6D634F96}" type="presParOf" srcId="{40190B90-3954-44D5-952B-B24E1A3F626D}" destId="{4D6A216D-57E0-4101-9A37-3D4C3A64FAF3}" srcOrd="2" destOrd="0" presId="urn:microsoft.com/office/officeart/2005/8/layout/orgChart1"/>
    <dgm:cxn modelId="{E852DD94-2B23-4FE9-A6A5-E44D09EACECB}" type="presParOf" srcId="{EBC2057A-41DD-40B8-90EB-C05D78CCBC20}" destId="{E4AA1377-B54B-4246-A94D-560130AA262E}" srcOrd="2" destOrd="0" presId="urn:microsoft.com/office/officeart/2005/8/layout/orgChart1"/>
    <dgm:cxn modelId="{39598048-E3D4-4D99-A511-637A09C25CE3}" type="presParOf" srcId="{EBC2057A-41DD-40B8-90EB-C05D78CCBC20}" destId="{C027F116-D7AF-4732-9C04-7AB6319C35EB}" srcOrd="3" destOrd="0" presId="urn:microsoft.com/office/officeart/2005/8/layout/orgChart1"/>
    <dgm:cxn modelId="{D95F0CB1-C656-4526-991A-E19AF30382E2}" type="presParOf" srcId="{C027F116-D7AF-4732-9C04-7AB6319C35EB}" destId="{27DFEB38-8B37-4137-9461-9C500C5BD8EC}" srcOrd="0" destOrd="0" presId="urn:microsoft.com/office/officeart/2005/8/layout/orgChart1"/>
    <dgm:cxn modelId="{6388D429-8A5C-428B-A789-69C14B24BD7D}" type="presParOf" srcId="{27DFEB38-8B37-4137-9461-9C500C5BD8EC}" destId="{32CDCB17-B1D8-44A2-915D-2228A187E8B8}" srcOrd="0" destOrd="0" presId="urn:microsoft.com/office/officeart/2005/8/layout/orgChart1"/>
    <dgm:cxn modelId="{135D1A94-63C4-4BF4-A297-B3A5BD71408F}" type="presParOf" srcId="{27DFEB38-8B37-4137-9461-9C500C5BD8EC}" destId="{D97439CF-27A9-43F9-AA30-BDD4EBD53032}" srcOrd="1" destOrd="0" presId="urn:microsoft.com/office/officeart/2005/8/layout/orgChart1"/>
    <dgm:cxn modelId="{D6E776A6-1496-4125-AFBA-6CB4EA34213D}" type="presParOf" srcId="{C027F116-D7AF-4732-9C04-7AB6319C35EB}" destId="{83628C24-F22E-4E9B-9D8A-5619D347254F}" srcOrd="1" destOrd="0" presId="urn:microsoft.com/office/officeart/2005/8/layout/orgChart1"/>
    <dgm:cxn modelId="{BEE386AA-6788-4E17-A0CC-EB1879CADF72}" type="presParOf" srcId="{C027F116-D7AF-4732-9C04-7AB6319C35EB}" destId="{C2EEB8CE-5396-4AC7-8D01-AF9737B742EC}" srcOrd="2" destOrd="0" presId="urn:microsoft.com/office/officeart/2005/8/layout/orgChart1"/>
    <dgm:cxn modelId="{B8452178-0CE1-4D3A-B165-3CF82F3501A6}" type="presParOf" srcId="{EBC2057A-41DD-40B8-90EB-C05D78CCBC20}" destId="{742D8481-A590-4235-A9A6-76AB159FFF7F}" srcOrd="4" destOrd="0" presId="urn:microsoft.com/office/officeart/2005/8/layout/orgChart1"/>
    <dgm:cxn modelId="{B1E691F6-2215-4711-A22A-BCA5C962FC11}" type="presParOf" srcId="{EBC2057A-41DD-40B8-90EB-C05D78CCBC20}" destId="{0F90FA16-3A33-440D-9765-D3E10E94B1D0}" srcOrd="5" destOrd="0" presId="urn:microsoft.com/office/officeart/2005/8/layout/orgChart1"/>
    <dgm:cxn modelId="{CB243734-E3D7-41FB-81A4-EBE4CDD6E481}" type="presParOf" srcId="{0F90FA16-3A33-440D-9765-D3E10E94B1D0}" destId="{49C4EE70-8A13-4E0B-8020-0AA3F10ECE7D}" srcOrd="0" destOrd="0" presId="urn:microsoft.com/office/officeart/2005/8/layout/orgChart1"/>
    <dgm:cxn modelId="{F24EAFFF-44C5-4AA5-BED6-AB7DC7904C5B}" type="presParOf" srcId="{49C4EE70-8A13-4E0B-8020-0AA3F10ECE7D}" destId="{B0B6DB38-377D-4ACB-A7BF-4EFFFA008323}" srcOrd="0" destOrd="0" presId="urn:microsoft.com/office/officeart/2005/8/layout/orgChart1"/>
    <dgm:cxn modelId="{92055D21-2A51-4BF1-8CD1-840A18737822}" type="presParOf" srcId="{49C4EE70-8A13-4E0B-8020-0AA3F10ECE7D}" destId="{3B778CC1-3953-48EF-B7B3-86AA03DFF904}" srcOrd="1" destOrd="0" presId="urn:microsoft.com/office/officeart/2005/8/layout/orgChart1"/>
    <dgm:cxn modelId="{8D538663-37BB-4563-9B04-639E5FF4EA62}" type="presParOf" srcId="{0F90FA16-3A33-440D-9765-D3E10E94B1D0}" destId="{635FFCC4-1045-48FB-A848-93513545F6A9}" srcOrd="1" destOrd="0" presId="urn:microsoft.com/office/officeart/2005/8/layout/orgChart1"/>
    <dgm:cxn modelId="{F88AA810-3E20-48EC-BDFC-D7A0D1691135}" type="presParOf" srcId="{0F90FA16-3A33-440D-9765-D3E10E94B1D0}" destId="{8D5341A8-4462-4C13-8897-5BEAE630BF92}" srcOrd="2" destOrd="0" presId="urn:microsoft.com/office/officeart/2005/8/layout/orgChart1"/>
    <dgm:cxn modelId="{0E09B919-8E34-467E-8A55-F95FFEC6190D}" type="presParOf" srcId="{EBC2057A-41DD-40B8-90EB-C05D78CCBC20}" destId="{C29759D9-634A-43CC-89A9-4358896E7AFF}" srcOrd="6" destOrd="0" presId="urn:microsoft.com/office/officeart/2005/8/layout/orgChart1"/>
    <dgm:cxn modelId="{F7C26ACB-E873-4552-9891-9FEC9DD26A8B}" type="presParOf" srcId="{EBC2057A-41DD-40B8-90EB-C05D78CCBC20}" destId="{7D164C79-1368-45E2-9CD3-8830AA3A9B49}" srcOrd="7" destOrd="0" presId="urn:microsoft.com/office/officeart/2005/8/layout/orgChart1"/>
    <dgm:cxn modelId="{8F80C5D8-90E0-41DE-A55C-C240748C8F12}" type="presParOf" srcId="{7D164C79-1368-45E2-9CD3-8830AA3A9B49}" destId="{786AE4C9-1BFF-4351-8AD2-A555FA7AC9B7}" srcOrd="0" destOrd="0" presId="urn:microsoft.com/office/officeart/2005/8/layout/orgChart1"/>
    <dgm:cxn modelId="{BA499828-2A21-4CC2-A529-2AA04AB53081}" type="presParOf" srcId="{786AE4C9-1BFF-4351-8AD2-A555FA7AC9B7}" destId="{B0890847-7ECD-4AB2-8E8C-E9950E137851}" srcOrd="0" destOrd="0" presId="urn:microsoft.com/office/officeart/2005/8/layout/orgChart1"/>
    <dgm:cxn modelId="{921BF3F4-1642-4DC8-88E2-51F870DD3991}" type="presParOf" srcId="{786AE4C9-1BFF-4351-8AD2-A555FA7AC9B7}" destId="{5A2DA672-C3B1-493D-875B-0B9B3F0BF047}" srcOrd="1" destOrd="0" presId="urn:microsoft.com/office/officeart/2005/8/layout/orgChart1"/>
    <dgm:cxn modelId="{53D638BE-5314-4363-A45C-1F55BBA5DE8F}" type="presParOf" srcId="{7D164C79-1368-45E2-9CD3-8830AA3A9B49}" destId="{FCCADF57-2D27-45FB-A41C-0CCE441C66FB}" srcOrd="1" destOrd="0" presId="urn:microsoft.com/office/officeart/2005/8/layout/orgChart1"/>
    <dgm:cxn modelId="{022E2D7C-4E05-416E-AE70-BD9006D0A2EE}" type="presParOf" srcId="{7D164C79-1368-45E2-9CD3-8830AA3A9B49}" destId="{6A512343-5A77-4772-81A7-C5B485C14D6B}" srcOrd="2" destOrd="0" presId="urn:microsoft.com/office/officeart/2005/8/layout/orgChart1"/>
    <dgm:cxn modelId="{65CDD106-3112-47D8-B50A-62D302BE1E3A}" type="presParOf" srcId="{E3FCA6FC-F919-4EB9-952E-9B97F77B62E9}" destId="{0D5C279B-3882-445C-AC7C-818FF1998E70}" srcOrd="2" destOrd="0" presId="urn:microsoft.com/office/officeart/2005/8/layout/orgChart1"/>
    <dgm:cxn modelId="{5F889AB4-E2F6-4997-8966-4FB56F5AD37B}" type="presParOf" srcId="{F99708CF-934B-4E15-BE6D-2D76237B5734}" destId="{AE1F0325-445C-4BE9-8384-9DB3D78EBA8E}" srcOrd="2" destOrd="0" presId="urn:microsoft.com/office/officeart/2005/8/layout/orgChart1"/>
    <dgm:cxn modelId="{90BB7D3C-296F-4E01-9FE1-68C5E250B1DB}" type="presParOf" srcId="{512CC590-6116-43E6-AB98-FBD0F1DBD48A}" destId="{4FFC1448-8FE2-4145-9D66-63D391AA256F}" srcOrd="2" destOrd="0" presId="urn:microsoft.com/office/officeart/2005/8/layout/orgChart1"/>
    <dgm:cxn modelId="{59D3A11B-D88F-4F1F-AC99-9B1B16840F64}" type="presParOf" srcId="{22ED5A43-8ED5-47ED-888B-CE1211FA53EE}" destId="{036089C2-320C-4EC3-A3CE-25F7058D676F}" srcOrd="2" destOrd="0" presId="urn:microsoft.com/office/officeart/2005/8/layout/orgChart1"/>
    <dgm:cxn modelId="{6DD73230-AE35-4366-AD0B-54643DB420E1}" type="presParOf" srcId="{22ED5A43-8ED5-47ED-888B-CE1211FA53EE}" destId="{F4D6A000-1CE3-4B0C-9C45-8C356A08B441}" srcOrd="3" destOrd="0" presId="urn:microsoft.com/office/officeart/2005/8/layout/orgChart1"/>
    <dgm:cxn modelId="{1A1257E0-F974-4D58-9665-24383CF660BC}" type="presParOf" srcId="{F4D6A000-1CE3-4B0C-9C45-8C356A08B441}" destId="{F5FE3D00-488B-4ED7-8241-3148C53A407B}" srcOrd="0" destOrd="0" presId="urn:microsoft.com/office/officeart/2005/8/layout/orgChart1"/>
    <dgm:cxn modelId="{5B0A109E-0454-42B3-B963-D5BA9A8149AB}" type="presParOf" srcId="{F5FE3D00-488B-4ED7-8241-3148C53A407B}" destId="{E621CD9B-34C1-4448-8375-6AE30EDA8091}" srcOrd="0" destOrd="0" presId="urn:microsoft.com/office/officeart/2005/8/layout/orgChart1"/>
    <dgm:cxn modelId="{7D3BD7F4-8A4B-4B96-8239-B47317CA28AB}" type="presParOf" srcId="{F5FE3D00-488B-4ED7-8241-3148C53A407B}" destId="{8ED136F1-BD92-4006-BF88-D880478B4007}" srcOrd="1" destOrd="0" presId="urn:microsoft.com/office/officeart/2005/8/layout/orgChart1"/>
    <dgm:cxn modelId="{8751DD12-FFF1-41A4-BA56-3510D5DAE50D}" type="presParOf" srcId="{F4D6A000-1CE3-4B0C-9C45-8C356A08B441}" destId="{E8BE44C2-2CD4-45B5-891C-3A556D92F19F}" srcOrd="1" destOrd="0" presId="urn:microsoft.com/office/officeart/2005/8/layout/orgChart1"/>
    <dgm:cxn modelId="{6470994B-D5C2-467F-AACB-4C7A538CE604}" type="presParOf" srcId="{F4D6A000-1CE3-4B0C-9C45-8C356A08B441}" destId="{8F4063B3-BFA9-4598-9B8C-D0C5051F849C}" srcOrd="2" destOrd="0" presId="urn:microsoft.com/office/officeart/2005/8/layout/orgChart1"/>
    <dgm:cxn modelId="{36618C3B-99DD-49E6-AD03-B25034A3A94B}" type="presParOf" srcId="{22ED5A43-8ED5-47ED-888B-CE1211FA53EE}" destId="{5C5C7B18-5918-45FD-B807-3314D5A97ED6}" srcOrd="4" destOrd="0" presId="urn:microsoft.com/office/officeart/2005/8/layout/orgChart1"/>
    <dgm:cxn modelId="{A52FF670-30E1-49D7-860C-951B55EDDAAE}" type="presParOf" srcId="{22ED5A43-8ED5-47ED-888B-CE1211FA53EE}" destId="{3D6656DC-8F69-4576-880A-47F48B729412}" srcOrd="5" destOrd="0" presId="urn:microsoft.com/office/officeart/2005/8/layout/orgChart1"/>
    <dgm:cxn modelId="{FEA48F63-E718-42C7-80F8-D0EFBEA99E37}" type="presParOf" srcId="{3D6656DC-8F69-4576-880A-47F48B729412}" destId="{9281DEC2-2978-4162-9CA0-0077F46DE31F}" srcOrd="0" destOrd="0" presId="urn:microsoft.com/office/officeart/2005/8/layout/orgChart1"/>
    <dgm:cxn modelId="{F3EF6B51-05C3-4D49-AF18-7CA4456C9412}" type="presParOf" srcId="{9281DEC2-2978-4162-9CA0-0077F46DE31F}" destId="{6D0A9A41-A5CE-4CE9-9C77-977A6AE13BBC}" srcOrd="0" destOrd="0" presId="urn:microsoft.com/office/officeart/2005/8/layout/orgChart1"/>
    <dgm:cxn modelId="{86353BE6-7FF4-4C8C-BDF3-2A305EFBD845}" type="presParOf" srcId="{9281DEC2-2978-4162-9CA0-0077F46DE31F}" destId="{6CBECC64-7061-4CC0-8146-92F5599FD78B}" srcOrd="1" destOrd="0" presId="urn:microsoft.com/office/officeart/2005/8/layout/orgChart1"/>
    <dgm:cxn modelId="{01C82654-1EDA-463E-9905-716A70CF84D3}" type="presParOf" srcId="{3D6656DC-8F69-4576-880A-47F48B729412}" destId="{85FE7E3B-5C78-44EE-B7D0-DBEF3EA9F927}" srcOrd="1" destOrd="0" presId="urn:microsoft.com/office/officeart/2005/8/layout/orgChart1"/>
    <dgm:cxn modelId="{C98840CE-DD89-48CF-AEB9-A86B95DE43E1}" type="presParOf" srcId="{85FE7E3B-5C78-44EE-B7D0-DBEF3EA9F927}" destId="{D456E5B6-C61D-48ED-8A2B-6B79E4B08F5A}" srcOrd="0" destOrd="0" presId="urn:microsoft.com/office/officeart/2005/8/layout/orgChart1"/>
    <dgm:cxn modelId="{F41DB138-27FD-463D-968C-15B16FFDBBF6}" type="presParOf" srcId="{85FE7E3B-5C78-44EE-B7D0-DBEF3EA9F927}" destId="{84DFDC84-D03D-46E5-89B6-5E5D55DF08B1}" srcOrd="1" destOrd="0" presId="urn:microsoft.com/office/officeart/2005/8/layout/orgChart1"/>
    <dgm:cxn modelId="{2ED9B897-9396-4EE4-A6D4-B42E08A67782}" type="presParOf" srcId="{84DFDC84-D03D-46E5-89B6-5E5D55DF08B1}" destId="{55233902-9F6D-4059-AFC0-264DBAA35DAC}" srcOrd="0" destOrd="0" presId="urn:microsoft.com/office/officeart/2005/8/layout/orgChart1"/>
    <dgm:cxn modelId="{DFDA8884-C7C9-4D48-B4AA-3E4152EEE081}" type="presParOf" srcId="{55233902-9F6D-4059-AFC0-264DBAA35DAC}" destId="{93F59F47-D839-4A4B-8C92-188917D909AA}" srcOrd="0" destOrd="0" presId="urn:microsoft.com/office/officeart/2005/8/layout/orgChart1"/>
    <dgm:cxn modelId="{EFE19F56-3389-4E53-A081-D2A4CA550943}" type="presParOf" srcId="{55233902-9F6D-4059-AFC0-264DBAA35DAC}" destId="{45832F3B-9ECF-4247-A3F6-9B5AD15A97D3}" srcOrd="1" destOrd="0" presId="urn:microsoft.com/office/officeart/2005/8/layout/orgChart1"/>
    <dgm:cxn modelId="{E51A89DD-5381-49DE-9687-0133293AF146}" type="presParOf" srcId="{84DFDC84-D03D-46E5-89B6-5E5D55DF08B1}" destId="{A53A1146-E319-4B64-896E-C5AB59A02F78}" srcOrd="1" destOrd="0" presId="urn:microsoft.com/office/officeart/2005/8/layout/orgChart1"/>
    <dgm:cxn modelId="{02BC7487-2648-4FB1-BB36-E86F7DB0C752}" type="presParOf" srcId="{84DFDC84-D03D-46E5-89B6-5E5D55DF08B1}" destId="{04293C11-CDF6-4DA8-B94F-AC26C7E10408}" srcOrd="2" destOrd="0" presId="urn:microsoft.com/office/officeart/2005/8/layout/orgChart1"/>
    <dgm:cxn modelId="{53C85391-97F4-4F1F-89CA-6BDC5DC0E1CC}" type="presParOf" srcId="{85FE7E3B-5C78-44EE-B7D0-DBEF3EA9F927}" destId="{C19004B6-3C28-4727-9667-A09A7DA6B4D8}" srcOrd="2" destOrd="0" presId="urn:microsoft.com/office/officeart/2005/8/layout/orgChart1"/>
    <dgm:cxn modelId="{58D31C73-83BD-47A9-A54A-8C436964D0CF}" type="presParOf" srcId="{85FE7E3B-5C78-44EE-B7D0-DBEF3EA9F927}" destId="{FBFF7812-7DDD-495A-9470-EFFBD118E993}" srcOrd="3" destOrd="0" presId="urn:microsoft.com/office/officeart/2005/8/layout/orgChart1"/>
    <dgm:cxn modelId="{65CC4B8C-377C-47A9-A7E7-CBD14ABCEDC8}" type="presParOf" srcId="{FBFF7812-7DDD-495A-9470-EFFBD118E993}" destId="{728EB771-7A66-4522-92B8-BE2A2EB792AD}" srcOrd="0" destOrd="0" presId="urn:microsoft.com/office/officeart/2005/8/layout/orgChart1"/>
    <dgm:cxn modelId="{78D7E1E5-DE44-4D74-84E8-C7A1FA5B0485}" type="presParOf" srcId="{728EB771-7A66-4522-92B8-BE2A2EB792AD}" destId="{668813D8-5AAB-4DC5-B980-DE905375040D}" srcOrd="0" destOrd="0" presId="urn:microsoft.com/office/officeart/2005/8/layout/orgChart1"/>
    <dgm:cxn modelId="{7BD6DCF5-06C6-4533-AC3F-FA098B5100F9}" type="presParOf" srcId="{728EB771-7A66-4522-92B8-BE2A2EB792AD}" destId="{D168E8C0-3D54-47E6-81A3-819A01BB862E}" srcOrd="1" destOrd="0" presId="urn:microsoft.com/office/officeart/2005/8/layout/orgChart1"/>
    <dgm:cxn modelId="{9194DB57-BDFD-4A6E-B5D1-E8AF56D0832A}" type="presParOf" srcId="{FBFF7812-7DDD-495A-9470-EFFBD118E993}" destId="{26627FE1-6968-4443-9F12-6C40BAE78505}" srcOrd="1" destOrd="0" presId="urn:microsoft.com/office/officeart/2005/8/layout/orgChart1"/>
    <dgm:cxn modelId="{912841D9-0A80-466D-874D-D1E0DACEE6C7}" type="presParOf" srcId="{FBFF7812-7DDD-495A-9470-EFFBD118E993}" destId="{0E349011-DCBA-4D82-904C-7E2F03CB68B0}" srcOrd="2" destOrd="0" presId="urn:microsoft.com/office/officeart/2005/8/layout/orgChart1"/>
    <dgm:cxn modelId="{73EDB817-60AF-45E7-8292-E7326DBCDE81}" type="presParOf" srcId="{85FE7E3B-5C78-44EE-B7D0-DBEF3EA9F927}" destId="{DAE823CC-113D-46E9-96AB-5CAF5BF69CA9}" srcOrd="4" destOrd="0" presId="urn:microsoft.com/office/officeart/2005/8/layout/orgChart1"/>
    <dgm:cxn modelId="{D9A822D6-A0B9-4E9A-BCB3-957E6EA27852}" type="presParOf" srcId="{85FE7E3B-5C78-44EE-B7D0-DBEF3EA9F927}" destId="{94EDF936-8BDD-4F48-B2AC-A1B8577A13F4}" srcOrd="5" destOrd="0" presId="urn:microsoft.com/office/officeart/2005/8/layout/orgChart1"/>
    <dgm:cxn modelId="{EE748FA5-ED4C-44C9-86E7-5D2EE3994F31}" type="presParOf" srcId="{94EDF936-8BDD-4F48-B2AC-A1B8577A13F4}" destId="{827B86A6-E364-4978-8E25-58144F9F0E7A}" srcOrd="0" destOrd="0" presId="urn:microsoft.com/office/officeart/2005/8/layout/orgChart1"/>
    <dgm:cxn modelId="{75353924-08C4-42F3-81B6-27966825A320}" type="presParOf" srcId="{827B86A6-E364-4978-8E25-58144F9F0E7A}" destId="{BB462CE6-E5BD-4833-9EDF-7AB477661B05}" srcOrd="0" destOrd="0" presId="urn:microsoft.com/office/officeart/2005/8/layout/orgChart1"/>
    <dgm:cxn modelId="{7D97FDE8-A50C-4AAD-A537-834553326658}" type="presParOf" srcId="{827B86A6-E364-4978-8E25-58144F9F0E7A}" destId="{4EF8269A-9396-48B7-8651-BE3BAB7DBAF2}" srcOrd="1" destOrd="0" presId="urn:microsoft.com/office/officeart/2005/8/layout/orgChart1"/>
    <dgm:cxn modelId="{F8C5A4D8-5692-441A-94E8-B03366D43E7C}" type="presParOf" srcId="{94EDF936-8BDD-4F48-B2AC-A1B8577A13F4}" destId="{14A7DD41-4E69-468B-B780-557824BAB6E6}" srcOrd="1" destOrd="0" presId="urn:microsoft.com/office/officeart/2005/8/layout/orgChart1"/>
    <dgm:cxn modelId="{9FD33F38-DB86-4FEA-B313-1029D453937B}" type="presParOf" srcId="{94EDF936-8BDD-4F48-B2AC-A1B8577A13F4}" destId="{4EE1FF01-1883-47CE-B6DE-9FF9663D7016}" srcOrd="2" destOrd="0" presId="urn:microsoft.com/office/officeart/2005/8/layout/orgChart1"/>
    <dgm:cxn modelId="{A2EE0DD9-4116-4E4A-89E5-F11B52A786A3}" type="presParOf" srcId="{3D6656DC-8F69-4576-880A-47F48B729412}" destId="{F23B247E-63D5-420C-8CD4-B64E848790F1}" srcOrd="2" destOrd="0" presId="urn:microsoft.com/office/officeart/2005/8/layout/orgChart1"/>
    <dgm:cxn modelId="{861286BB-3336-4D52-99F5-164D83507999}" type="presParOf" srcId="{B3D0105B-274E-4B72-97B6-E4139F5935A9}" destId="{29DACAEB-C664-43CC-A408-9282CDDD04F2}" srcOrd="2" destOrd="0" presId="urn:microsoft.com/office/officeart/2005/8/layout/orgChart1"/>
    <dgm:cxn modelId="{9B863845-CEB8-48E7-B32C-008E93FE4DD6}" type="presParOf" srcId="{3EBFFBC6-A230-4E0D-8E66-0D23825BA8EC}" destId="{67D026F1-DF62-4153-85C2-E494EF5F0DCC}" srcOrd="1" destOrd="0" presId="urn:microsoft.com/office/officeart/2005/8/layout/orgChart1"/>
    <dgm:cxn modelId="{F5CC54B5-0522-4EC8-A3A2-54921011B5EA}" type="presParOf" srcId="{67D026F1-DF62-4153-85C2-E494EF5F0DCC}" destId="{291D4DE6-C7F6-4943-8EF7-B78E8C144B29}" srcOrd="0" destOrd="0" presId="urn:microsoft.com/office/officeart/2005/8/layout/orgChart1"/>
    <dgm:cxn modelId="{32AF9F36-ECA7-4053-8190-1F12EC061282}" type="presParOf" srcId="{291D4DE6-C7F6-4943-8EF7-B78E8C144B29}" destId="{D6B08B32-BADE-47C9-9AA7-643CBC287825}" srcOrd="0" destOrd="0" presId="urn:microsoft.com/office/officeart/2005/8/layout/orgChart1"/>
    <dgm:cxn modelId="{56A33113-512E-4207-B8F2-4BEB30F124E9}" type="presParOf" srcId="{291D4DE6-C7F6-4943-8EF7-B78E8C144B29}" destId="{D8802B7C-B71F-49F2-90E3-DC4478046E1C}" srcOrd="1" destOrd="0" presId="urn:microsoft.com/office/officeart/2005/8/layout/orgChart1"/>
    <dgm:cxn modelId="{B84D79A9-C72A-4681-BD83-F55955C0FF83}" type="presParOf" srcId="{67D026F1-DF62-4153-85C2-E494EF5F0DCC}" destId="{59A6D248-14EA-4878-8D3F-242DAABBF0CE}" srcOrd="1" destOrd="0" presId="urn:microsoft.com/office/officeart/2005/8/layout/orgChart1"/>
    <dgm:cxn modelId="{F11EA5C2-B725-4128-9181-18300833930D}" type="presParOf" srcId="{67D026F1-DF62-4153-85C2-E494EF5F0DCC}" destId="{68355C47-6E79-460B-9EF2-CDAB369F263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E823CC-113D-46E9-96AB-5CAF5BF69CA9}">
      <dsp:nvSpPr>
        <dsp:cNvPr id="0" name=""/>
        <dsp:cNvSpPr/>
      </dsp:nvSpPr>
      <dsp:spPr>
        <a:xfrm>
          <a:off x="7566589" y="1244005"/>
          <a:ext cx="194423" cy="14982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98224"/>
              </a:lnTo>
              <a:lnTo>
                <a:pt x="194423" y="1498224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9004B6-3C28-4727-9667-A09A7DA6B4D8}">
      <dsp:nvSpPr>
        <dsp:cNvPr id="0" name=""/>
        <dsp:cNvSpPr/>
      </dsp:nvSpPr>
      <dsp:spPr>
        <a:xfrm>
          <a:off x="7566589" y="1244005"/>
          <a:ext cx="194423" cy="9324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2405"/>
              </a:lnTo>
              <a:lnTo>
                <a:pt x="194423" y="932405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56E5B6-C61D-48ED-8A2B-6B79E4B08F5A}">
      <dsp:nvSpPr>
        <dsp:cNvPr id="0" name=""/>
        <dsp:cNvSpPr/>
      </dsp:nvSpPr>
      <dsp:spPr>
        <a:xfrm>
          <a:off x="7566589" y="1244005"/>
          <a:ext cx="194423" cy="3665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6586"/>
              </a:lnTo>
              <a:lnTo>
                <a:pt x="194423" y="366586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5C7B18-5918-45FD-B807-3314D5A97ED6}">
      <dsp:nvSpPr>
        <dsp:cNvPr id="0" name=""/>
        <dsp:cNvSpPr/>
      </dsp:nvSpPr>
      <dsp:spPr>
        <a:xfrm>
          <a:off x="5487318" y="701440"/>
          <a:ext cx="2597733" cy="1673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677"/>
              </a:lnTo>
              <a:lnTo>
                <a:pt x="2597733" y="83677"/>
              </a:lnTo>
              <a:lnTo>
                <a:pt x="2597733" y="16735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6089C2-320C-4EC3-A3CE-25F7058D676F}">
      <dsp:nvSpPr>
        <dsp:cNvPr id="0" name=""/>
        <dsp:cNvSpPr/>
      </dsp:nvSpPr>
      <dsp:spPr>
        <a:xfrm>
          <a:off x="5368612" y="701440"/>
          <a:ext cx="118705" cy="159983"/>
        </a:xfrm>
        <a:custGeom>
          <a:avLst/>
          <a:gdLst/>
          <a:ahLst/>
          <a:cxnLst/>
          <a:rect l="0" t="0" r="0" b="0"/>
          <a:pathLst>
            <a:path>
              <a:moveTo>
                <a:pt x="118705" y="0"/>
              </a:moveTo>
              <a:lnTo>
                <a:pt x="118705" y="76305"/>
              </a:lnTo>
              <a:lnTo>
                <a:pt x="0" y="76305"/>
              </a:lnTo>
              <a:lnTo>
                <a:pt x="0" y="159983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9759D9-634A-43CC-89A9-4358896E7AFF}">
      <dsp:nvSpPr>
        <dsp:cNvPr id="0" name=""/>
        <dsp:cNvSpPr/>
      </dsp:nvSpPr>
      <dsp:spPr>
        <a:xfrm>
          <a:off x="5218347" y="2752885"/>
          <a:ext cx="395885" cy="20640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64043"/>
              </a:lnTo>
              <a:lnTo>
                <a:pt x="395885" y="2064043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2D8481-A590-4235-A9A6-76AB159FFF7F}">
      <dsp:nvSpPr>
        <dsp:cNvPr id="0" name=""/>
        <dsp:cNvSpPr/>
      </dsp:nvSpPr>
      <dsp:spPr>
        <a:xfrm>
          <a:off x="5218347" y="2752885"/>
          <a:ext cx="395885" cy="14982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98224"/>
              </a:lnTo>
              <a:lnTo>
                <a:pt x="395885" y="1498224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AA1377-B54B-4246-A94D-560130AA262E}">
      <dsp:nvSpPr>
        <dsp:cNvPr id="0" name=""/>
        <dsp:cNvSpPr/>
      </dsp:nvSpPr>
      <dsp:spPr>
        <a:xfrm>
          <a:off x="5218347" y="2752885"/>
          <a:ext cx="395885" cy="9324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2405"/>
              </a:lnTo>
              <a:lnTo>
                <a:pt x="395885" y="932405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EFB7D0-6C0D-4547-8108-355C337CE68E}">
      <dsp:nvSpPr>
        <dsp:cNvPr id="0" name=""/>
        <dsp:cNvSpPr/>
      </dsp:nvSpPr>
      <dsp:spPr>
        <a:xfrm>
          <a:off x="5218347" y="2752885"/>
          <a:ext cx="395885" cy="3665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6586"/>
              </a:lnTo>
              <a:lnTo>
                <a:pt x="395885" y="366586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4DCE4F-FFB7-4F3E-936C-C38558DAABED}">
      <dsp:nvSpPr>
        <dsp:cNvPr id="0" name=""/>
        <dsp:cNvSpPr/>
      </dsp:nvSpPr>
      <dsp:spPr>
        <a:xfrm>
          <a:off x="4744875" y="2045360"/>
          <a:ext cx="1529165" cy="1673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677"/>
              </a:lnTo>
              <a:lnTo>
                <a:pt x="1529165" y="83677"/>
              </a:lnTo>
              <a:lnTo>
                <a:pt x="1529165" y="167354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D587CD-A084-4BCA-97CC-695211716044}">
      <dsp:nvSpPr>
        <dsp:cNvPr id="0" name=""/>
        <dsp:cNvSpPr/>
      </dsp:nvSpPr>
      <dsp:spPr>
        <a:xfrm>
          <a:off x="4443664" y="2045360"/>
          <a:ext cx="301210" cy="223028"/>
        </a:xfrm>
        <a:custGeom>
          <a:avLst/>
          <a:gdLst/>
          <a:ahLst/>
          <a:cxnLst/>
          <a:rect l="0" t="0" r="0" b="0"/>
          <a:pathLst>
            <a:path>
              <a:moveTo>
                <a:pt x="301210" y="0"/>
              </a:moveTo>
              <a:lnTo>
                <a:pt x="301210" y="139350"/>
              </a:lnTo>
              <a:lnTo>
                <a:pt x="0" y="139350"/>
              </a:lnTo>
              <a:lnTo>
                <a:pt x="0" y="223028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12A0EC-A0EF-4160-BC1C-863C4C159A92}">
      <dsp:nvSpPr>
        <dsp:cNvPr id="0" name=""/>
        <dsp:cNvSpPr/>
      </dsp:nvSpPr>
      <dsp:spPr>
        <a:xfrm>
          <a:off x="3462418" y="2045360"/>
          <a:ext cx="1282456" cy="167354"/>
        </a:xfrm>
        <a:custGeom>
          <a:avLst/>
          <a:gdLst/>
          <a:ahLst/>
          <a:cxnLst/>
          <a:rect l="0" t="0" r="0" b="0"/>
          <a:pathLst>
            <a:path>
              <a:moveTo>
                <a:pt x="1282456" y="0"/>
              </a:moveTo>
              <a:lnTo>
                <a:pt x="1282456" y="83677"/>
              </a:lnTo>
              <a:lnTo>
                <a:pt x="0" y="83677"/>
              </a:lnTo>
              <a:lnTo>
                <a:pt x="0" y="167354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1250EC-C4A5-45E3-AF3A-EF98CF7AEBA3}">
      <dsp:nvSpPr>
        <dsp:cNvPr id="0" name=""/>
        <dsp:cNvSpPr/>
      </dsp:nvSpPr>
      <dsp:spPr>
        <a:xfrm>
          <a:off x="2371468" y="2045360"/>
          <a:ext cx="2373407" cy="167354"/>
        </a:xfrm>
        <a:custGeom>
          <a:avLst/>
          <a:gdLst/>
          <a:ahLst/>
          <a:cxnLst/>
          <a:rect l="0" t="0" r="0" b="0"/>
          <a:pathLst>
            <a:path>
              <a:moveTo>
                <a:pt x="2373407" y="0"/>
              </a:moveTo>
              <a:lnTo>
                <a:pt x="2373407" y="83677"/>
              </a:lnTo>
              <a:lnTo>
                <a:pt x="0" y="83677"/>
              </a:lnTo>
              <a:lnTo>
                <a:pt x="0" y="167354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3C2401-EBB4-41E8-86DB-970869C09781}">
      <dsp:nvSpPr>
        <dsp:cNvPr id="0" name=""/>
        <dsp:cNvSpPr/>
      </dsp:nvSpPr>
      <dsp:spPr>
        <a:xfrm>
          <a:off x="2460590" y="1259888"/>
          <a:ext cx="2284284" cy="1747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049"/>
              </a:lnTo>
              <a:lnTo>
                <a:pt x="2284284" y="91049"/>
              </a:lnTo>
              <a:lnTo>
                <a:pt x="2284284" y="174726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4EFE57-04D2-4938-8544-3A1938DF7F13}">
      <dsp:nvSpPr>
        <dsp:cNvPr id="0" name=""/>
        <dsp:cNvSpPr/>
      </dsp:nvSpPr>
      <dsp:spPr>
        <a:xfrm>
          <a:off x="140789" y="2045360"/>
          <a:ext cx="208528" cy="14982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98224"/>
              </a:lnTo>
              <a:lnTo>
                <a:pt x="208528" y="1498224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779CF4-39F3-4305-9F3F-2234534CCC0B}">
      <dsp:nvSpPr>
        <dsp:cNvPr id="0" name=""/>
        <dsp:cNvSpPr/>
      </dsp:nvSpPr>
      <dsp:spPr>
        <a:xfrm>
          <a:off x="140789" y="2045360"/>
          <a:ext cx="208528" cy="9324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2405"/>
              </a:lnTo>
              <a:lnTo>
                <a:pt x="208528" y="932405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9D6833-15AE-44B6-9155-FAEC059E8A6B}">
      <dsp:nvSpPr>
        <dsp:cNvPr id="0" name=""/>
        <dsp:cNvSpPr/>
      </dsp:nvSpPr>
      <dsp:spPr>
        <a:xfrm>
          <a:off x="140789" y="2045360"/>
          <a:ext cx="208528" cy="3665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6586"/>
              </a:lnTo>
              <a:lnTo>
                <a:pt x="208528" y="366586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C3F9B1-6509-451A-A935-DB5EF28E01E7}">
      <dsp:nvSpPr>
        <dsp:cNvPr id="0" name=""/>
        <dsp:cNvSpPr/>
      </dsp:nvSpPr>
      <dsp:spPr>
        <a:xfrm>
          <a:off x="696867" y="1259888"/>
          <a:ext cx="1763723" cy="174726"/>
        </a:xfrm>
        <a:custGeom>
          <a:avLst/>
          <a:gdLst/>
          <a:ahLst/>
          <a:cxnLst/>
          <a:rect l="0" t="0" r="0" b="0"/>
          <a:pathLst>
            <a:path>
              <a:moveTo>
                <a:pt x="1763723" y="0"/>
              </a:moveTo>
              <a:lnTo>
                <a:pt x="1763723" y="91049"/>
              </a:lnTo>
              <a:lnTo>
                <a:pt x="0" y="91049"/>
              </a:lnTo>
              <a:lnTo>
                <a:pt x="0" y="174726"/>
              </a:lnTo>
            </a:path>
          </a:pathLst>
        </a:custGeom>
        <a:noFill/>
        <a:ln w="55000" cap="flat" cmpd="thickThin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E6339E-009F-401F-BF96-5E977E779034}">
      <dsp:nvSpPr>
        <dsp:cNvPr id="0" name=""/>
        <dsp:cNvSpPr/>
      </dsp:nvSpPr>
      <dsp:spPr>
        <a:xfrm>
          <a:off x="2460590" y="701440"/>
          <a:ext cx="3026727" cy="159983"/>
        </a:xfrm>
        <a:custGeom>
          <a:avLst/>
          <a:gdLst/>
          <a:ahLst/>
          <a:cxnLst/>
          <a:rect l="0" t="0" r="0" b="0"/>
          <a:pathLst>
            <a:path>
              <a:moveTo>
                <a:pt x="3026727" y="0"/>
              </a:moveTo>
              <a:lnTo>
                <a:pt x="3026727" y="76305"/>
              </a:lnTo>
              <a:lnTo>
                <a:pt x="0" y="76305"/>
              </a:lnTo>
              <a:lnTo>
                <a:pt x="0" y="159983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81CEC1-140E-4E1D-B934-9825B876DEC1}">
      <dsp:nvSpPr>
        <dsp:cNvPr id="0" name=""/>
        <dsp:cNvSpPr/>
      </dsp:nvSpPr>
      <dsp:spPr>
        <a:xfrm>
          <a:off x="4867057" y="165438"/>
          <a:ext cx="1240522" cy="536001"/>
        </a:xfrm>
        <a:prstGeom prst="bevel">
          <a:avLst/>
        </a:prstGeom>
        <a:solidFill>
          <a:srgbClr val="FFFF00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RETIREMENT PLANS</a:t>
          </a:r>
        </a:p>
      </dsp:txBody>
      <dsp:txXfrm>
        <a:off x="4934057" y="232438"/>
        <a:ext cx="1106522" cy="402001"/>
      </dsp:txXfrm>
    </dsp:sp>
    <dsp:sp modelId="{36B21D94-6CAC-46C2-9E96-FF7C239216AF}">
      <dsp:nvSpPr>
        <dsp:cNvPr id="0" name=""/>
        <dsp:cNvSpPr/>
      </dsp:nvSpPr>
      <dsp:spPr>
        <a:xfrm>
          <a:off x="1942826" y="861424"/>
          <a:ext cx="1035528" cy="398464"/>
        </a:xfrm>
        <a:prstGeom prst="rect">
          <a:avLst/>
        </a:prstGeom>
        <a:solidFill>
          <a:srgbClr val="FF5050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u="sng" kern="1200" dirty="0"/>
            <a:t>Qualified Plans</a:t>
          </a:r>
          <a:endParaRPr lang="en-US" sz="1100" kern="1200" dirty="0"/>
        </a:p>
      </dsp:txBody>
      <dsp:txXfrm>
        <a:off x="1942826" y="861424"/>
        <a:ext cx="1035528" cy="398464"/>
      </dsp:txXfrm>
    </dsp:sp>
    <dsp:sp modelId="{B684084B-340B-4D81-9D2F-AC51947E610B}">
      <dsp:nvSpPr>
        <dsp:cNvPr id="0" name=""/>
        <dsp:cNvSpPr/>
      </dsp:nvSpPr>
      <dsp:spPr>
        <a:xfrm>
          <a:off x="1770" y="1434614"/>
          <a:ext cx="1390193" cy="610745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Defined Benefits Plans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0" kern="1200" dirty="0"/>
            <a:t>(Future Benefit Known)</a:t>
          </a:r>
        </a:p>
      </dsp:txBody>
      <dsp:txXfrm>
        <a:off x="1770" y="1434614"/>
        <a:ext cx="1390193" cy="610745"/>
      </dsp:txXfrm>
    </dsp:sp>
    <dsp:sp modelId="{71EA782A-2388-4FF0-A114-FF42144C0B66}">
      <dsp:nvSpPr>
        <dsp:cNvPr id="0" name=""/>
        <dsp:cNvSpPr/>
      </dsp:nvSpPr>
      <dsp:spPr>
        <a:xfrm>
          <a:off x="349318" y="2212715"/>
          <a:ext cx="1379418" cy="39846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Traditional Pensions</a:t>
          </a:r>
        </a:p>
      </dsp:txBody>
      <dsp:txXfrm>
        <a:off x="551329" y="2271069"/>
        <a:ext cx="975396" cy="281756"/>
      </dsp:txXfrm>
    </dsp:sp>
    <dsp:sp modelId="{30F013CC-4376-4CFF-823C-626E7544B5A6}">
      <dsp:nvSpPr>
        <dsp:cNvPr id="0" name=""/>
        <dsp:cNvSpPr/>
      </dsp:nvSpPr>
      <dsp:spPr>
        <a:xfrm>
          <a:off x="349318" y="2778534"/>
          <a:ext cx="1412961" cy="39846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412(</a:t>
          </a:r>
          <a:r>
            <a:rPr lang="en-US" sz="1000" b="1" kern="1200" dirty="0" err="1"/>
            <a:t>i</a:t>
          </a:r>
          <a:r>
            <a:rPr lang="en-US" sz="1000" b="1" kern="1200" dirty="0"/>
            <a:t>) Plans</a:t>
          </a:r>
        </a:p>
      </dsp:txBody>
      <dsp:txXfrm>
        <a:off x="556241" y="2836888"/>
        <a:ext cx="999115" cy="281756"/>
      </dsp:txXfrm>
    </dsp:sp>
    <dsp:sp modelId="{A58DC445-F470-41FF-81E8-9C185EE09B6A}">
      <dsp:nvSpPr>
        <dsp:cNvPr id="0" name=""/>
        <dsp:cNvSpPr/>
      </dsp:nvSpPr>
      <dsp:spPr>
        <a:xfrm>
          <a:off x="349318" y="3344353"/>
          <a:ext cx="1433219" cy="39846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Cash Balance Plan</a:t>
          </a:r>
          <a:endParaRPr lang="en-US" sz="700" b="1" kern="1200" dirty="0"/>
        </a:p>
      </dsp:txBody>
      <dsp:txXfrm>
        <a:off x="559208" y="3402707"/>
        <a:ext cx="1013439" cy="281756"/>
      </dsp:txXfrm>
    </dsp:sp>
    <dsp:sp modelId="{F4EC3AC7-43D1-4997-90BA-7949FB874054}">
      <dsp:nvSpPr>
        <dsp:cNvPr id="0" name=""/>
        <dsp:cNvSpPr/>
      </dsp:nvSpPr>
      <dsp:spPr>
        <a:xfrm>
          <a:off x="3972978" y="1434614"/>
          <a:ext cx="1543793" cy="610745"/>
        </a:xfrm>
        <a:prstGeom prst="rect">
          <a:avLst/>
        </a:prstGeom>
        <a:blipFill rotWithShape="0">
          <a:blip xmlns:r="http://schemas.openxmlformats.org/officeDocument/2006/relationships" r:embed="rId1"/>
          <a:tile tx="0" ty="0" sx="100000" sy="100000" flip="none" algn="tl"/>
        </a:blip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Defined Contribution Plans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0" kern="1200" dirty="0"/>
            <a:t>(Current Funding Known)</a:t>
          </a:r>
        </a:p>
      </dsp:txBody>
      <dsp:txXfrm>
        <a:off x="3972978" y="1434614"/>
        <a:ext cx="1543793" cy="610745"/>
      </dsp:txXfrm>
    </dsp:sp>
    <dsp:sp modelId="{F23A7619-ECBF-453E-8A10-C2984E7FD6B4}">
      <dsp:nvSpPr>
        <dsp:cNvPr id="0" name=""/>
        <dsp:cNvSpPr/>
      </dsp:nvSpPr>
      <dsp:spPr>
        <a:xfrm>
          <a:off x="1896092" y="2212715"/>
          <a:ext cx="950751" cy="53586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Money Purchase Plans</a:t>
          </a:r>
        </a:p>
      </dsp:txBody>
      <dsp:txXfrm>
        <a:off x="2035326" y="2291191"/>
        <a:ext cx="672283" cy="378914"/>
      </dsp:txXfrm>
    </dsp:sp>
    <dsp:sp modelId="{42448912-BD16-44DD-B9BA-6F831B71E276}">
      <dsp:nvSpPr>
        <dsp:cNvPr id="0" name=""/>
        <dsp:cNvSpPr/>
      </dsp:nvSpPr>
      <dsp:spPr>
        <a:xfrm>
          <a:off x="3014198" y="2212715"/>
          <a:ext cx="896440" cy="48754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Tandem Plans</a:t>
          </a:r>
        </a:p>
      </dsp:txBody>
      <dsp:txXfrm>
        <a:off x="3145479" y="2284114"/>
        <a:ext cx="633878" cy="344746"/>
      </dsp:txXfrm>
    </dsp:sp>
    <dsp:sp modelId="{854FCB1A-A513-4272-8953-D702C49B1A1A}">
      <dsp:nvSpPr>
        <dsp:cNvPr id="0" name=""/>
        <dsp:cNvSpPr/>
      </dsp:nvSpPr>
      <dsp:spPr>
        <a:xfrm>
          <a:off x="4089127" y="2268388"/>
          <a:ext cx="709074" cy="71951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b="1" kern="1200" dirty="0"/>
            <a:t>Target Benefit Plans</a:t>
          </a:r>
        </a:p>
      </dsp:txBody>
      <dsp:txXfrm>
        <a:off x="4192968" y="2373758"/>
        <a:ext cx="501392" cy="508770"/>
      </dsp:txXfrm>
    </dsp:sp>
    <dsp:sp modelId="{06A7D922-C88D-4F2C-90AB-761B4DDAEACC}">
      <dsp:nvSpPr>
        <dsp:cNvPr id="0" name=""/>
        <dsp:cNvSpPr/>
      </dsp:nvSpPr>
      <dsp:spPr>
        <a:xfrm>
          <a:off x="4954423" y="2212715"/>
          <a:ext cx="2639234" cy="540169"/>
        </a:xfrm>
        <a:prstGeom prst="flowChartManualOperation">
          <a:avLst/>
        </a:prstGeom>
        <a:solidFill>
          <a:srgbClr val="92D050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i="1" kern="1200" dirty="0"/>
            <a:t>Profit Sharing Plans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(Employee Funded; Employer Funding is Optional)</a:t>
          </a:r>
        </a:p>
      </dsp:txBody>
      <dsp:txXfrm>
        <a:off x="5482270" y="2212715"/>
        <a:ext cx="1583540" cy="540169"/>
      </dsp:txXfrm>
    </dsp:sp>
    <dsp:sp modelId="{683B29C4-2CA1-4D5E-B610-87943D21023D}">
      <dsp:nvSpPr>
        <dsp:cNvPr id="0" name=""/>
        <dsp:cNvSpPr/>
      </dsp:nvSpPr>
      <dsp:spPr>
        <a:xfrm>
          <a:off x="5614232" y="2920240"/>
          <a:ext cx="1241486" cy="39846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401(k) Plans</a:t>
          </a:r>
          <a:endParaRPr lang="en-US" sz="700" kern="1200" dirty="0"/>
        </a:p>
      </dsp:txBody>
      <dsp:txXfrm>
        <a:off x="5796043" y="2978594"/>
        <a:ext cx="877864" cy="281756"/>
      </dsp:txXfrm>
    </dsp:sp>
    <dsp:sp modelId="{32CDCB17-B1D8-44A2-915D-2228A187E8B8}">
      <dsp:nvSpPr>
        <dsp:cNvPr id="0" name=""/>
        <dsp:cNvSpPr/>
      </dsp:nvSpPr>
      <dsp:spPr>
        <a:xfrm>
          <a:off x="5614232" y="3486059"/>
          <a:ext cx="1275084" cy="39846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Savings &amp; Thrift Plans</a:t>
          </a:r>
          <a:endParaRPr lang="en-US" sz="700" b="1" kern="1200" dirty="0"/>
        </a:p>
      </dsp:txBody>
      <dsp:txXfrm>
        <a:off x="5800964" y="3544413"/>
        <a:ext cx="901620" cy="281756"/>
      </dsp:txXfrm>
    </dsp:sp>
    <dsp:sp modelId="{B0B6DB38-377D-4ACB-A7BF-4EFFFA008323}">
      <dsp:nvSpPr>
        <dsp:cNvPr id="0" name=""/>
        <dsp:cNvSpPr/>
      </dsp:nvSpPr>
      <dsp:spPr>
        <a:xfrm>
          <a:off x="5614232" y="4051878"/>
          <a:ext cx="1399262" cy="39846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Stock Option Plans</a:t>
          </a:r>
        </a:p>
      </dsp:txBody>
      <dsp:txXfrm>
        <a:off x="5819149" y="4110232"/>
        <a:ext cx="989428" cy="281756"/>
      </dsp:txXfrm>
    </dsp:sp>
    <dsp:sp modelId="{B0890847-7ECD-4AB2-8E8C-E9950E137851}">
      <dsp:nvSpPr>
        <dsp:cNvPr id="0" name=""/>
        <dsp:cNvSpPr/>
      </dsp:nvSpPr>
      <dsp:spPr>
        <a:xfrm>
          <a:off x="5614232" y="4617696"/>
          <a:ext cx="1561389" cy="39846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Stock Purchase  Plans</a:t>
          </a:r>
        </a:p>
      </dsp:txBody>
      <dsp:txXfrm>
        <a:off x="5842892" y="4676050"/>
        <a:ext cx="1104069" cy="281756"/>
      </dsp:txXfrm>
    </dsp:sp>
    <dsp:sp modelId="{E621CD9B-34C1-4448-8375-6AE30EDA8091}">
      <dsp:nvSpPr>
        <dsp:cNvPr id="0" name=""/>
        <dsp:cNvSpPr/>
      </dsp:nvSpPr>
      <dsp:spPr>
        <a:xfrm>
          <a:off x="4260548" y="861424"/>
          <a:ext cx="2216129" cy="47697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u="none" kern="1200" dirty="0"/>
            <a:t>403(b) Plans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(Employer $ is Qualified)</a:t>
          </a:r>
        </a:p>
      </dsp:txBody>
      <dsp:txXfrm>
        <a:off x="4585093" y="931276"/>
        <a:ext cx="1567039" cy="337273"/>
      </dsp:txXfrm>
    </dsp:sp>
    <dsp:sp modelId="{6D0A9A41-A5CE-4CE9-9C77-977A6AE13BBC}">
      <dsp:nvSpPr>
        <dsp:cNvPr id="0" name=""/>
        <dsp:cNvSpPr/>
      </dsp:nvSpPr>
      <dsp:spPr>
        <a:xfrm>
          <a:off x="7436974" y="868795"/>
          <a:ext cx="1296155" cy="375209"/>
        </a:xfrm>
        <a:prstGeom prst="rect">
          <a:avLst/>
        </a:prstGeom>
        <a:solidFill>
          <a:srgbClr val="FF5050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u="sng" kern="1200" dirty="0"/>
            <a:t>Non-Qualified Plans</a:t>
          </a:r>
          <a:r>
            <a:rPr lang="en-US" sz="1100" b="0" u="none" kern="1200" dirty="0"/>
            <a:t> </a:t>
          </a:r>
        </a:p>
      </dsp:txBody>
      <dsp:txXfrm>
        <a:off x="7436974" y="868795"/>
        <a:ext cx="1296155" cy="375209"/>
      </dsp:txXfrm>
    </dsp:sp>
    <dsp:sp modelId="{93F59F47-D839-4A4B-8C92-188917D909AA}">
      <dsp:nvSpPr>
        <dsp:cNvPr id="0" name=""/>
        <dsp:cNvSpPr/>
      </dsp:nvSpPr>
      <dsp:spPr>
        <a:xfrm>
          <a:off x="7761013" y="1411360"/>
          <a:ext cx="973949" cy="39846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Traditional IRAs</a:t>
          </a:r>
        </a:p>
      </dsp:txBody>
      <dsp:txXfrm>
        <a:off x="7903645" y="1469714"/>
        <a:ext cx="688685" cy="281756"/>
      </dsp:txXfrm>
    </dsp:sp>
    <dsp:sp modelId="{668813D8-5AAB-4DC5-B980-DE905375040D}">
      <dsp:nvSpPr>
        <dsp:cNvPr id="0" name=""/>
        <dsp:cNvSpPr/>
      </dsp:nvSpPr>
      <dsp:spPr>
        <a:xfrm>
          <a:off x="7761013" y="1977179"/>
          <a:ext cx="1000216" cy="39846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SEP IRAs</a:t>
          </a:r>
        </a:p>
      </dsp:txBody>
      <dsp:txXfrm>
        <a:off x="7907491" y="2035533"/>
        <a:ext cx="707260" cy="281756"/>
      </dsp:txXfrm>
    </dsp:sp>
    <dsp:sp modelId="{BB462CE6-E5BD-4833-9EDF-7AB477661B05}">
      <dsp:nvSpPr>
        <dsp:cNvPr id="0" name=""/>
        <dsp:cNvSpPr/>
      </dsp:nvSpPr>
      <dsp:spPr>
        <a:xfrm>
          <a:off x="7761013" y="2542998"/>
          <a:ext cx="883554" cy="39846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b="1" kern="1200" dirty="0"/>
            <a:t>Simple IRAs</a:t>
          </a:r>
        </a:p>
      </dsp:txBody>
      <dsp:txXfrm>
        <a:off x="7890406" y="2601352"/>
        <a:ext cx="624768" cy="281756"/>
      </dsp:txXfrm>
    </dsp:sp>
    <dsp:sp modelId="{D6B08B32-BADE-47C9-9AA7-643CBC287825}">
      <dsp:nvSpPr>
        <dsp:cNvPr id="0" name=""/>
        <dsp:cNvSpPr/>
      </dsp:nvSpPr>
      <dsp:spPr>
        <a:xfrm>
          <a:off x="1434552" y="4120983"/>
          <a:ext cx="2240778" cy="470064"/>
        </a:xfrm>
        <a:prstGeom prst="flowChartManualOperation">
          <a:avLst/>
        </a:prstGeom>
        <a:solidFill>
          <a:srgbClr val="92D050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i="1" kern="1200" dirty="0">
              <a:solidFill>
                <a:schemeClr val="tx1"/>
              </a:solidFill>
            </a:rPr>
            <a:t>Pension Plans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b="0" i="0" kern="1200" dirty="0">
              <a:solidFill>
                <a:schemeClr val="tx1"/>
              </a:solidFill>
            </a:rPr>
            <a:t>(Employer Funded)</a:t>
          </a:r>
        </a:p>
      </dsp:txBody>
      <dsp:txXfrm>
        <a:off x="1882708" y="4120983"/>
        <a:ext cx="1344466" cy="4700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E6BBB-D3DD-4DAE-9E59-57FD8E319A36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8AFC27-B810-47E7-98D4-E6E582308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427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w Cen MT"/>
              </a:defRPr>
            </a:lvl1pPr>
            <a:lvl2pPr marL="729057" indent="-280406" eaLnBrk="0" hangingPunct="0">
              <a:defRPr>
                <a:solidFill>
                  <a:schemeClr val="tx1"/>
                </a:solidFill>
                <a:latin typeface="Tw Cen MT"/>
              </a:defRPr>
            </a:lvl2pPr>
            <a:lvl3pPr marL="1121626" indent="-224325" eaLnBrk="0" hangingPunct="0">
              <a:defRPr>
                <a:solidFill>
                  <a:schemeClr val="tx1"/>
                </a:solidFill>
                <a:latin typeface="Tw Cen MT"/>
              </a:defRPr>
            </a:lvl3pPr>
            <a:lvl4pPr marL="1570276" indent="-224325" eaLnBrk="0" hangingPunct="0">
              <a:defRPr>
                <a:solidFill>
                  <a:schemeClr val="tx1"/>
                </a:solidFill>
                <a:latin typeface="Tw Cen MT"/>
              </a:defRPr>
            </a:lvl4pPr>
            <a:lvl5pPr marL="2018927" indent="-224325" eaLnBrk="0" hangingPunct="0">
              <a:defRPr>
                <a:solidFill>
                  <a:schemeClr val="tx1"/>
                </a:solidFill>
                <a:latin typeface="Tw Cen MT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/>
              </a:defRPr>
            </a:lvl9pPr>
          </a:lstStyle>
          <a:p>
            <a:pPr eaLnBrk="1" hangingPunct="1">
              <a:defRPr/>
            </a:pPr>
            <a:fld id="{6AAF6A03-26B7-45CE-B536-74B3D93E1987}" type="slidenum">
              <a:rPr lang="en-US" altLang="en-US" smtClean="0">
                <a:latin typeface="Calibri" pitchFamily="34" charset="0"/>
              </a:rPr>
              <a:pPr eaLnBrk="1" hangingPunct="1">
                <a:defRPr/>
              </a:pPr>
              <a:t>20</a:t>
            </a:fld>
            <a:endParaRPr lang="en-US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w Cen MT"/>
              </a:defRPr>
            </a:lvl1pPr>
            <a:lvl2pPr marL="729057" indent="-280406" eaLnBrk="0" hangingPunct="0">
              <a:defRPr>
                <a:solidFill>
                  <a:schemeClr val="tx1"/>
                </a:solidFill>
                <a:latin typeface="Tw Cen MT"/>
              </a:defRPr>
            </a:lvl2pPr>
            <a:lvl3pPr marL="1121626" indent="-224325" eaLnBrk="0" hangingPunct="0">
              <a:defRPr>
                <a:solidFill>
                  <a:schemeClr val="tx1"/>
                </a:solidFill>
                <a:latin typeface="Tw Cen MT"/>
              </a:defRPr>
            </a:lvl3pPr>
            <a:lvl4pPr marL="1570276" indent="-224325" eaLnBrk="0" hangingPunct="0">
              <a:defRPr>
                <a:solidFill>
                  <a:schemeClr val="tx1"/>
                </a:solidFill>
                <a:latin typeface="Tw Cen MT"/>
              </a:defRPr>
            </a:lvl4pPr>
            <a:lvl5pPr marL="2018927" indent="-224325" eaLnBrk="0" hangingPunct="0">
              <a:defRPr>
                <a:solidFill>
                  <a:schemeClr val="tx1"/>
                </a:solidFill>
                <a:latin typeface="Tw Cen MT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/>
              </a:defRPr>
            </a:lvl9pPr>
          </a:lstStyle>
          <a:p>
            <a:pPr eaLnBrk="1" hangingPunct="1">
              <a:defRPr/>
            </a:pPr>
            <a:fld id="{37100C5A-2E73-4C27-83E5-8CEFC4182C6D}" type="slidenum">
              <a:rPr lang="en-US" altLang="en-US" smtClean="0">
                <a:latin typeface="Calibri" pitchFamily="34" charset="0"/>
              </a:rPr>
              <a:pPr eaLnBrk="1" hangingPunct="1">
                <a:defRPr/>
              </a:pPr>
              <a:t>23</a:t>
            </a:fld>
            <a:endParaRPr lang="en-US" alt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CFEBCB-29F0-47C2-90E0-4818B63F5593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A462C50-A423-46CE-AC54-B0C2787D5F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FEBCB-29F0-47C2-90E0-4818B63F5593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2C50-A423-46CE-AC54-B0C2787D5F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FEBCB-29F0-47C2-90E0-4818B63F5593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2C50-A423-46CE-AC54-B0C2787D5F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FEBCB-29F0-47C2-90E0-4818B63F5593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2C50-A423-46CE-AC54-B0C2787D5FD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FEBCB-29F0-47C2-90E0-4818B63F5593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2C50-A423-46CE-AC54-B0C2787D5FD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FEBCB-29F0-47C2-90E0-4818B63F5593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2C50-A423-46CE-AC54-B0C2787D5FD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FEBCB-29F0-47C2-90E0-4818B63F5593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2C50-A423-46CE-AC54-B0C2787D5FD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FEBCB-29F0-47C2-90E0-4818B63F5593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2C50-A423-46CE-AC54-B0C2787D5FD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FEBCB-29F0-47C2-90E0-4818B63F5593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2C50-A423-46CE-AC54-B0C2787D5F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8BCFEBCB-29F0-47C2-90E0-4818B63F5593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2C50-A423-46CE-AC54-B0C2787D5FD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BCFEBCB-29F0-47C2-90E0-4818B63F5593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A462C50-A423-46CE-AC54-B0C2787D5FD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BCFEBCB-29F0-47C2-90E0-4818B63F5593}" type="datetimeFigureOut">
              <a:rPr lang="en-US" smtClean="0"/>
              <a:t>1/6/2018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A462C50-A423-46CE-AC54-B0C2787D5FD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772400" cy="2438400"/>
          </a:xfrm>
        </p:spPr>
        <p:txBody>
          <a:bodyPr>
            <a:normAutofit fontScale="90000"/>
          </a:bodyPr>
          <a:lstStyle/>
          <a:p>
            <a:pPr algn="l"/>
            <a:br>
              <a:rPr lang="en-US" b="1" dirty="0"/>
            </a:br>
            <a:br>
              <a:rPr lang="en-US" b="1" dirty="0"/>
            </a:br>
            <a:r>
              <a:rPr lang="en-US" sz="4400" b="1" dirty="0"/>
              <a:t>NYSBA 2015 Annual Meeting</a:t>
            </a:r>
            <a:br>
              <a:rPr lang="en-US" b="1" dirty="0"/>
            </a:br>
            <a:br>
              <a:rPr lang="en-US" sz="1300" b="1" dirty="0"/>
            </a:br>
            <a:r>
              <a:rPr lang="en-US" sz="3600" b="1" dirty="0"/>
              <a:t>Planning Ahead for Retirement: Putting Your Personal, Financial and Office Affairs in Order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76600"/>
            <a:ext cx="7772400" cy="198119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Daniel A. Timins, Esq., CFP®</a:t>
            </a:r>
          </a:p>
          <a:p>
            <a:r>
              <a:rPr lang="en-US" dirty="0"/>
              <a:t>450 7</a:t>
            </a:r>
            <a:r>
              <a:rPr lang="en-US" baseline="30000" dirty="0"/>
              <a:t>th</a:t>
            </a:r>
            <a:r>
              <a:rPr lang="en-US" dirty="0"/>
              <a:t> Avenue, Suite 1500</a:t>
            </a:r>
          </a:p>
          <a:p>
            <a:r>
              <a:rPr lang="en-US" dirty="0"/>
              <a:t>New York, NY 10123</a:t>
            </a:r>
          </a:p>
          <a:p>
            <a:r>
              <a:rPr lang="en-US" dirty="0"/>
              <a:t>(212) 683-3560</a:t>
            </a:r>
          </a:p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www.timinslaw.com</a:t>
            </a:r>
          </a:p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dan@timinslaw.com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249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convert pre-tax dollars to Roth IRAs</a:t>
            </a:r>
          </a:p>
          <a:p>
            <a:pPr lvl="1"/>
            <a:r>
              <a:rPr lang="en-US" dirty="0"/>
              <a:t>You pay taxes on all withdrawal amount</a:t>
            </a:r>
          </a:p>
          <a:p>
            <a:pPr marL="393192" lvl="1" indent="0">
              <a:buNone/>
            </a:pPr>
            <a:endParaRPr lang="en-US" dirty="0"/>
          </a:p>
          <a:p>
            <a:r>
              <a:rPr lang="en-US" dirty="0"/>
              <a:t>There are many arguments against converting</a:t>
            </a:r>
          </a:p>
          <a:p>
            <a:pPr lvl="1"/>
            <a:r>
              <a:rPr lang="en-US" dirty="0"/>
              <a:t>You are taking a certainty (paying taxes now) in the face of several uncertainties</a:t>
            </a:r>
          </a:p>
          <a:p>
            <a:pPr lvl="2"/>
            <a:r>
              <a:rPr lang="en-US" dirty="0"/>
              <a:t>How much will taxes be in the future?</a:t>
            </a:r>
          </a:p>
          <a:p>
            <a:pPr lvl="2"/>
            <a:r>
              <a:rPr lang="en-US" dirty="0"/>
              <a:t>Will RMD treatment change in the future?</a:t>
            </a:r>
          </a:p>
          <a:p>
            <a:pPr lvl="2"/>
            <a:r>
              <a:rPr lang="en-US" dirty="0"/>
              <a:t>Will you live long enough to see substantial RMD withdrawal amounts?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on Roth Conversions</a:t>
            </a:r>
          </a:p>
        </p:txBody>
      </p:sp>
    </p:spTree>
    <p:extLst>
      <p:ext uri="{BB962C8B-B14F-4D97-AF65-F5344CB8AC3E}">
        <p14:creationId xmlns:p14="http://schemas.microsoft.com/office/powerpoint/2010/main" val="3774199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Security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872" y="1524000"/>
            <a:ext cx="8557684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1553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Security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44759"/>
            <a:ext cx="8382000" cy="499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685800" y="1143000"/>
            <a:ext cx="76962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1010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/>
              <a:t>What does </a:t>
            </a:r>
            <a:r>
              <a:rPr lang="en-US" u="sng" dirty="0"/>
              <a:t>Dan</a:t>
            </a:r>
            <a:r>
              <a:rPr lang="en-US" dirty="0"/>
              <a:t> say?</a:t>
            </a:r>
          </a:p>
          <a:p>
            <a:endParaRPr lang="en-US" dirty="0"/>
          </a:p>
          <a:p>
            <a:r>
              <a:rPr lang="en-US" dirty="0"/>
              <a:t>Varies during different phases of retirement</a:t>
            </a:r>
          </a:p>
          <a:p>
            <a:pPr lvl="1"/>
            <a:r>
              <a:rPr lang="en-US" dirty="0"/>
              <a:t>Ages 70 – 80: 100%-140% of working discretionary income</a:t>
            </a:r>
          </a:p>
          <a:p>
            <a:pPr lvl="1"/>
            <a:r>
              <a:rPr lang="en-US" dirty="0"/>
              <a:t>Ages 80 – 85: 70% - 80%</a:t>
            </a:r>
          </a:p>
          <a:p>
            <a:pPr lvl="1"/>
            <a:r>
              <a:rPr lang="en-US" dirty="0"/>
              <a:t>Ages 85+: Marked decrease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So…How Much Do I Need?</a:t>
            </a:r>
          </a:p>
        </p:txBody>
      </p:sp>
    </p:spTree>
    <p:extLst>
      <p:ext uri="{BB962C8B-B14F-4D97-AF65-F5344CB8AC3E}">
        <p14:creationId xmlns:p14="http://schemas.microsoft.com/office/powerpoint/2010/main" val="26319409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ACTIVITIES OF DAILY LIVING (“ADLs”)</a:t>
            </a:r>
          </a:p>
          <a:p>
            <a:pPr lvl="1"/>
            <a:r>
              <a:rPr lang="en-US" sz="2800" dirty="0"/>
              <a:t>Transferring (</a:t>
            </a:r>
            <a:r>
              <a:rPr lang="en-US" sz="2800" dirty="0" err="1"/>
              <a:t>Ie</a:t>
            </a:r>
            <a:r>
              <a:rPr lang="en-US" sz="2800" dirty="0"/>
              <a:t>. Walking) </a:t>
            </a:r>
          </a:p>
          <a:p>
            <a:pPr lvl="1"/>
            <a:r>
              <a:rPr lang="en-US" sz="2800" dirty="0"/>
              <a:t>Bathing</a:t>
            </a:r>
          </a:p>
          <a:p>
            <a:pPr lvl="1"/>
            <a:r>
              <a:rPr lang="en-US" sz="2800" dirty="0"/>
              <a:t>Dressing</a:t>
            </a:r>
          </a:p>
          <a:p>
            <a:pPr lvl="1"/>
            <a:r>
              <a:rPr lang="en-US" sz="2800" dirty="0"/>
              <a:t>Eating</a:t>
            </a:r>
          </a:p>
          <a:p>
            <a:pPr lvl="1"/>
            <a:r>
              <a:rPr lang="en-US" sz="2800" dirty="0"/>
              <a:t>Continence</a:t>
            </a:r>
          </a:p>
          <a:p>
            <a:pPr lvl="1"/>
            <a:r>
              <a:rPr lang="en-US" sz="2800" dirty="0"/>
              <a:t>Toileting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Long Term Care Insurance</a:t>
            </a:r>
            <a:endParaRPr lang="en-US" b="1" u="sng" dirty="0"/>
          </a:p>
        </p:txBody>
      </p:sp>
      <p:pic>
        <p:nvPicPr>
          <p:cNvPr id="2050" name="Picture 2" descr="C:\Users\Daniel\AppData\Local\Microsoft\Windows\Temporary Internet Files\Content.IE5\YAZDQ3E1\MC90010517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362200"/>
            <a:ext cx="3516212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Daniel\AppData\Local\Microsoft\Windows\Temporary Internet Files\Content.IE5\YAZDQ3E1\MC90039098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0523" y="3886200"/>
            <a:ext cx="2124877" cy="220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5669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Long Term Care Insurance = Private Pay</a:t>
            </a:r>
          </a:p>
          <a:p>
            <a:pPr lvl="1"/>
            <a:r>
              <a:rPr lang="en-US" dirty="0"/>
              <a:t>Pays for Home Care:</a:t>
            </a:r>
          </a:p>
          <a:p>
            <a:pPr lvl="2"/>
            <a:r>
              <a:rPr lang="en-US" dirty="0"/>
              <a:t>a certified caregiver comes to your home to assist you with your </a:t>
            </a:r>
            <a:r>
              <a:rPr lang="en-US" dirty="0" err="1"/>
              <a:t>ADLs</a:t>
            </a:r>
            <a:endParaRPr lang="en-US" dirty="0"/>
          </a:p>
          <a:p>
            <a:pPr marL="457200" lvl="1" indent="0" algn="ctr">
              <a:buNone/>
            </a:pPr>
            <a:r>
              <a:rPr lang="en-US" dirty="0"/>
              <a:t>OR</a:t>
            </a:r>
          </a:p>
          <a:p>
            <a:pPr lvl="1"/>
            <a:r>
              <a:rPr lang="en-US" dirty="0"/>
              <a:t>Pays for Nursing Home Care</a:t>
            </a:r>
          </a:p>
          <a:p>
            <a:pPr lvl="2"/>
            <a:r>
              <a:rPr lang="en-US" dirty="0"/>
              <a:t>A need for more constant care</a:t>
            </a:r>
          </a:p>
          <a:p>
            <a:pPr lvl="2"/>
            <a:r>
              <a:rPr lang="en-US" dirty="0"/>
              <a:t>Trained staff on-site (such as nurses)</a:t>
            </a:r>
          </a:p>
          <a:p>
            <a:pPr lvl="2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LTC Insurance to the Rescue!</a:t>
            </a:r>
          </a:p>
        </p:txBody>
      </p:sp>
      <p:pic>
        <p:nvPicPr>
          <p:cNvPr id="9218" name="Picture 2" descr="C:\Users\Daniel\AppData\Local\Microsoft\Windows\Temporary Internet Files\Content.IE5\KYA880P7\MC9102172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5785" y="3200400"/>
            <a:ext cx="2321994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53162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Medicare</a:t>
            </a:r>
          </a:p>
          <a:p>
            <a:r>
              <a:rPr lang="en-US" dirty="0"/>
              <a:t>Medicaid</a:t>
            </a:r>
          </a:p>
          <a:p>
            <a:r>
              <a:rPr lang="en-US" dirty="0"/>
              <a:t>Health Insurance</a:t>
            </a:r>
          </a:p>
          <a:p>
            <a:r>
              <a:rPr lang="en-US" dirty="0"/>
              <a:t>Disability Insurance</a:t>
            </a:r>
          </a:p>
          <a:p>
            <a:r>
              <a:rPr lang="en-US" dirty="0"/>
              <a:t>Life Insurance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LTC</a:t>
            </a:r>
            <a:r>
              <a:rPr lang="en-US" dirty="0"/>
              <a:t> is NOT…</a:t>
            </a:r>
          </a:p>
        </p:txBody>
      </p:sp>
      <p:pic>
        <p:nvPicPr>
          <p:cNvPr id="3074" name="Picture 2" descr="C:\Users\Daniel\AppData\Local\Microsoft\Windows\Temporary Internet Files\Content.IE5\KYA880P7\MC900433794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371600"/>
            <a:ext cx="36576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82869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Example: $250 per day for 5 years</a:t>
            </a:r>
          </a:p>
          <a:p>
            <a:pPr lvl="1"/>
            <a:r>
              <a:rPr lang="en-US" dirty="0"/>
              <a:t>$250 x 365 days x 5 years = </a:t>
            </a:r>
            <a:r>
              <a:rPr lang="en-US" sz="3600" b="1" u="sng" dirty="0"/>
              <a:t>$456,250</a:t>
            </a:r>
          </a:p>
          <a:p>
            <a:pPr lvl="1"/>
            <a:r>
              <a:rPr lang="en-US" dirty="0"/>
              <a:t>$456,250 is usually your guaranteed amount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This is your “Insurance Pool”</a:t>
            </a:r>
          </a:p>
          <a:p>
            <a:pPr lvl="1"/>
            <a:r>
              <a:rPr lang="en-US" dirty="0"/>
              <a:t>If you use it slower = lasts longer</a:t>
            </a:r>
          </a:p>
          <a:p>
            <a:pPr lvl="1"/>
            <a:r>
              <a:rPr lang="en-US" dirty="0"/>
              <a:t>If you use it faster = lasts less time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LTC</a:t>
            </a:r>
            <a:r>
              <a:rPr lang="en-US" dirty="0"/>
              <a:t>: How the Benefit Works</a:t>
            </a:r>
          </a:p>
        </p:txBody>
      </p:sp>
      <p:pic>
        <p:nvPicPr>
          <p:cNvPr id="4098" name="Picture 2" descr="C:\Users\Daniel\AppData\Local\Microsoft\Windows\Temporary Internet Files\Content.IE5\VL578G4G\MP900427632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200400"/>
            <a:ext cx="2434233" cy="2463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72329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Very few lapsed policies!</a:t>
            </a:r>
          </a:p>
          <a:p>
            <a:pPr lvl="1"/>
            <a:r>
              <a:rPr lang="en-US" dirty="0"/>
              <a:t>Lapsed policies were built into premium prices</a:t>
            </a:r>
          </a:p>
          <a:p>
            <a:pPr lvl="1"/>
            <a:r>
              <a:rPr lang="en-US" dirty="0"/>
              <a:t>Insurance companies </a:t>
            </a:r>
            <a:r>
              <a:rPr lang="en-US"/>
              <a:t>losing money!!!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Insurance Company “Fixes” – for new AND existing policies:</a:t>
            </a:r>
          </a:p>
          <a:p>
            <a:pPr lvl="1"/>
            <a:r>
              <a:rPr lang="en-US" dirty="0"/>
              <a:t>Premiums raised</a:t>
            </a:r>
          </a:p>
          <a:p>
            <a:pPr lvl="1"/>
            <a:r>
              <a:rPr lang="en-US" dirty="0"/>
              <a:t>Coverage Terms decreased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LTC</a:t>
            </a:r>
            <a:r>
              <a:rPr lang="en-US" dirty="0"/>
              <a:t> Problems</a:t>
            </a:r>
          </a:p>
        </p:txBody>
      </p:sp>
    </p:spTree>
    <p:extLst>
      <p:ext uri="{BB962C8B-B14F-4D97-AF65-F5344CB8AC3E}">
        <p14:creationId xmlns:p14="http://schemas.microsoft.com/office/powerpoint/2010/main" val="14920179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11891"/>
          </a:xfrm>
        </p:spPr>
        <p:txBody>
          <a:bodyPr/>
          <a:lstStyle/>
          <a:p>
            <a:r>
              <a:rPr lang="en-US" dirty="0"/>
              <a:t>Living Documents</a:t>
            </a:r>
          </a:p>
          <a:p>
            <a:pPr lvl="1"/>
            <a:r>
              <a:rPr lang="en-US" dirty="0"/>
              <a:t>Power of Attorney</a:t>
            </a:r>
          </a:p>
          <a:p>
            <a:pPr lvl="1"/>
            <a:r>
              <a:rPr lang="en-US" dirty="0"/>
              <a:t>Health Care Proxy</a:t>
            </a:r>
          </a:p>
          <a:p>
            <a:pPr marL="393192" lvl="1" indent="0">
              <a:buNone/>
            </a:pPr>
            <a:endParaRPr lang="en-US" dirty="0"/>
          </a:p>
          <a:p>
            <a:r>
              <a:rPr lang="en-US" dirty="0"/>
              <a:t>Post-Mortem Documents</a:t>
            </a:r>
          </a:p>
          <a:p>
            <a:pPr lvl="1"/>
            <a:r>
              <a:rPr lang="en-US" dirty="0"/>
              <a:t>Last Will and Testament</a:t>
            </a:r>
          </a:p>
          <a:p>
            <a:pPr lvl="1"/>
            <a:r>
              <a:rPr lang="en-US" dirty="0"/>
              <a:t>Beneficiary Designation Forms</a:t>
            </a:r>
          </a:p>
          <a:p>
            <a:pPr lvl="1"/>
            <a:r>
              <a:rPr lang="en-US" dirty="0"/>
              <a:t>Trusts (optional)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II. Personal Affairs</a:t>
            </a:r>
          </a:p>
        </p:txBody>
      </p:sp>
    </p:spTree>
    <p:extLst>
      <p:ext uri="{BB962C8B-B14F-4D97-AF65-F5344CB8AC3E}">
        <p14:creationId xmlns:p14="http://schemas.microsoft.com/office/powerpoint/2010/main" val="2605881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8091"/>
          </a:xfrm>
        </p:spPr>
        <p:txBody>
          <a:bodyPr/>
          <a:lstStyle/>
          <a:p>
            <a:endParaRPr lang="en-US" dirty="0"/>
          </a:p>
          <a:p>
            <a:r>
              <a:rPr lang="en-US" sz="4400" dirty="0"/>
              <a:t>Saving for Retirement &amp; Preparing for Aging</a:t>
            </a:r>
          </a:p>
          <a:p>
            <a:pPr marL="109728" indent="0">
              <a:buNone/>
            </a:pP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I. Financial Affairs</a:t>
            </a:r>
          </a:p>
        </p:txBody>
      </p:sp>
    </p:spTree>
    <p:extLst>
      <p:ext uri="{BB962C8B-B14F-4D97-AF65-F5344CB8AC3E}">
        <p14:creationId xmlns:p14="http://schemas.microsoft.com/office/powerpoint/2010/main" val="38349829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en-US"/>
              <a:t>Power of Attorney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524000"/>
            <a:ext cx="8302625" cy="44196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sz="2400" dirty="0"/>
              <a:t>Designate a person(s) to manage your </a:t>
            </a:r>
            <a:r>
              <a:rPr lang="en-US" sz="2400" u="sng" dirty="0"/>
              <a:t>financial</a:t>
            </a:r>
            <a:r>
              <a:rPr lang="en-US" sz="2400" dirty="0"/>
              <a:t> affairs. </a:t>
            </a:r>
          </a:p>
          <a:p>
            <a:pPr lvl="1" eaLnBrk="1" hangingPunct="1">
              <a:defRPr/>
            </a:pPr>
            <a:r>
              <a:rPr lang="en-US" sz="2400" dirty="0"/>
              <a:t>Business partner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n-US" sz="2400" dirty="0"/>
              <a:t>business finances</a:t>
            </a:r>
          </a:p>
          <a:p>
            <a:pPr lvl="1" eaLnBrk="1" hangingPunct="1">
              <a:defRPr/>
            </a:pPr>
            <a:r>
              <a:rPr lang="en-US" sz="2400" dirty="0"/>
              <a:t>Family member </a:t>
            </a:r>
            <a:r>
              <a:rPr lang="en-US" sz="2400" dirty="0">
                <a:sym typeface="Wingdings" panose="05000000000000000000" pitchFamily="2" charset="2"/>
              </a:rPr>
              <a:t></a:t>
            </a:r>
            <a:r>
              <a:rPr lang="en-US" sz="2400" dirty="0"/>
              <a:t> personal finances</a:t>
            </a:r>
          </a:p>
          <a:p>
            <a:pPr eaLnBrk="1" hangingPunct="1">
              <a:defRPr/>
            </a:pPr>
            <a:endParaRPr lang="en-US" sz="1000" dirty="0"/>
          </a:p>
          <a:p>
            <a:pPr eaLnBrk="1" hangingPunct="1">
              <a:defRPr/>
            </a:pPr>
            <a:r>
              <a:rPr lang="en-US" sz="2400" dirty="0"/>
              <a:t>States specific areas of your finances you are giving control over (can be all areas). </a:t>
            </a:r>
          </a:p>
          <a:p>
            <a:pPr lvl="1" eaLnBrk="1" hangingPunct="1">
              <a:defRPr/>
            </a:pPr>
            <a:r>
              <a:rPr lang="en-US" sz="2400" dirty="0"/>
              <a:t>Can allow “Gifting” to others</a:t>
            </a:r>
          </a:p>
          <a:p>
            <a:pPr eaLnBrk="1" hangingPunct="1">
              <a:defRPr/>
            </a:pPr>
            <a:endParaRPr lang="en-US" sz="1000" dirty="0"/>
          </a:p>
          <a:p>
            <a:pPr eaLnBrk="1" hangingPunct="1">
              <a:defRPr/>
            </a:pPr>
            <a:r>
              <a:rPr lang="en-US" sz="2400" i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Beware. This is a blank check.</a:t>
            </a:r>
            <a:r>
              <a:rPr lang="en-US" sz="2400" dirty="0"/>
              <a:t> The person you designate could take all your money. They could go to jail, but the money may have disappeared before they are caught. </a:t>
            </a:r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B32C16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5CD2D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fld id="{13F72089-10CF-4764-B57D-5ADACDB7616E}" type="slidenum">
              <a:rPr lang="en-US" altLang="en-US" sz="1200" smtClean="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20</a:t>
            </a:fld>
            <a:endParaRPr lang="en-US" alt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2161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en-US"/>
              <a:t>Health Care Proxy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2672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altLang="en-US" sz="2800" b="1" dirty="0"/>
              <a:t>A document regarding health care decisions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altLang="en-US" sz="2800" b="1" dirty="0"/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altLang="en-US" sz="2800" dirty="0"/>
              <a:t>Names an “Agent”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endParaRPr lang="en-US" altLang="en-US" sz="1000" dirty="0"/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altLang="en-US" sz="2800" dirty="0"/>
              <a:t>Gives authority to make health decisions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endParaRPr lang="en-US" altLang="en-US" sz="1000" dirty="0"/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altLang="en-US" sz="2800" dirty="0"/>
              <a:t>Grants access to medical records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endParaRPr lang="en-US" altLang="en-US" sz="1000" dirty="0"/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altLang="en-US" sz="2800" dirty="0"/>
              <a:t>States Organ Donation desires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endParaRPr lang="en-US" altLang="en-US" sz="1000" dirty="0"/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altLang="en-US" sz="2800" dirty="0"/>
              <a:t>Places limitations on treatment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D36FD91C-4BAF-4122-AA22-31C1CE9E65B6}" type="slidenum">
              <a:rPr lang="en-US" altLang="en-US"/>
              <a:pPr>
                <a:defRPr/>
              </a:pPr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038562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en-US"/>
              <a:t>Living Will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CA" altLang="en-US" sz="2600" b="1" dirty="0"/>
              <a:t>States your desires when:</a:t>
            </a:r>
          </a:p>
          <a:p>
            <a:pPr eaLnBrk="1" hangingPunct="1">
              <a:lnSpc>
                <a:spcPct val="90000"/>
              </a:lnSpc>
              <a:defRPr/>
            </a:pPr>
            <a:endParaRPr lang="en-CA" altLang="en-US" sz="1000" b="1" dirty="0"/>
          </a:p>
          <a:p>
            <a:pPr marL="366713" lvl="1" indent="0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en-CA" altLang="en-US" sz="2400" dirty="0"/>
              <a:t>1. You are in a terminal condition; or </a:t>
            </a:r>
          </a:p>
          <a:p>
            <a:pPr marL="366713" lvl="1" indent="0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endParaRPr lang="en-CA" altLang="en-US" sz="1000" dirty="0"/>
          </a:p>
          <a:p>
            <a:pPr marL="366713" lvl="1" indent="0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en-CA" altLang="en-US" sz="2400" dirty="0"/>
              <a:t>2. You are permanently unconscious; or </a:t>
            </a:r>
          </a:p>
          <a:p>
            <a:pPr marL="366713" lvl="1" indent="0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endParaRPr lang="en-CA" altLang="en-US" sz="1000" dirty="0"/>
          </a:p>
          <a:p>
            <a:pPr marL="366713" lvl="1" indent="0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en-CA" altLang="en-US" sz="2400" dirty="0"/>
              <a:t>3. You are conscious but have irreversible brain damage and will never regain the ability to make decisions and express your wishes.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CA" altLang="en-US" sz="2400" dirty="0"/>
              <a:t>These conditions are sometimes referred to as a “vegetative state." </a:t>
            </a:r>
            <a:endParaRPr lang="en-US" alt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212305D2-EFDB-404D-AB0F-D3A62E8A8CEF}" type="slidenum">
              <a:rPr lang="en-US" altLang="en-US"/>
              <a:pPr>
                <a:defRPr/>
              </a:pPr>
              <a:t>22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847892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4000"/>
              <a:t>Methods to Transfer Your Property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566655733"/>
              </p:ext>
            </p:extLst>
          </p:nvPr>
        </p:nvGraphicFramePr>
        <p:xfrm>
          <a:off x="457200" y="1828800"/>
          <a:ext cx="8458200" cy="451131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49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817">
                <a:tc>
                  <a:txBody>
                    <a:bodyPr/>
                    <a:lstStyle/>
                    <a:p>
                      <a:r>
                        <a:rPr lang="en-US" sz="1800" dirty="0"/>
                        <a:t>“Operation of Law” Transfers</a:t>
                      </a:r>
                    </a:p>
                    <a:p>
                      <a:r>
                        <a:rPr lang="en-US" sz="1800" dirty="0"/>
                        <a:t>“Testamentary Substitutes”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Probate / Administration</a:t>
                      </a:r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1221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800" u="sng" dirty="0"/>
                        <a:t>Anything</a:t>
                      </a:r>
                      <a:r>
                        <a:rPr lang="en-US" sz="1800" baseline="0" dirty="0"/>
                        <a:t> with a “Beneficiary Designation” Because we know who it goes to at death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US" sz="1800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Jointly Owned Property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Some Business</a:t>
                      </a:r>
                      <a:r>
                        <a:rPr lang="en-US" sz="1800" baseline="0" dirty="0"/>
                        <a:t> Agreements</a:t>
                      </a:r>
                      <a:endParaRPr lang="en-US" sz="18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Retirement Plans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Life Insurance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Transfer on Death [“TOD”] accounts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Trusts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800" dirty="0"/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US" sz="1800" baseline="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à"/>
                      </a:pPr>
                      <a:r>
                        <a:rPr lang="en-US" sz="1800" u="sng" dirty="0">
                          <a:sym typeface="Wingdings" panose="05000000000000000000" pitchFamily="2" charset="2"/>
                        </a:rPr>
                        <a:t>This is what transfers through your WILL</a:t>
                      </a:r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en-US" sz="1800" dirty="0"/>
                        <a:t>Because we </a:t>
                      </a:r>
                      <a:r>
                        <a:rPr lang="en-US" sz="1800" u="sng" dirty="0"/>
                        <a:t>don’t</a:t>
                      </a:r>
                      <a:r>
                        <a:rPr lang="en-US" sz="1800" dirty="0"/>
                        <a:t> automatically</a:t>
                      </a:r>
                      <a:r>
                        <a:rPr lang="en-US" sz="1800" baseline="0" dirty="0"/>
                        <a:t> know who it goes to</a:t>
                      </a:r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endParaRPr lang="en-US" sz="1800" baseline="0" dirty="0"/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en-US" sz="1800" baseline="0" dirty="0"/>
                        <a:t>This includes all property not listed under “Operation of Law” </a:t>
                      </a:r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en-US" sz="1800" baseline="0" dirty="0"/>
                        <a:t>(I.e. everything else)</a:t>
                      </a:r>
                      <a:endParaRPr lang="en-US" sz="1800" dirty="0"/>
                    </a:p>
                    <a:p>
                      <a:pPr marL="457200" lvl="1" indent="0">
                        <a:buFont typeface="Arial" panose="020B0604020202020204" pitchFamily="34" charset="0"/>
                        <a:buNone/>
                      </a:pPr>
                      <a:endParaRPr lang="en-US" sz="18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800" dirty="0"/>
                        <a:t>2 Legal Procedures: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If</a:t>
                      </a:r>
                      <a:r>
                        <a:rPr lang="en-US" sz="1800" baseline="0" dirty="0"/>
                        <a:t> there is a valid </a:t>
                      </a:r>
                      <a:r>
                        <a:rPr lang="en-US" sz="1800" u="sng" baseline="0" dirty="0"/>
                        <a:t>Will</a:t>
                      </a:r>
                      <a:r>
                        <a:rPr lang="en-US" sz="1800" baseline="0" dirty="0"/>
                        <a:t> = “Probate”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aseline="0" dirty="0"/>
                        <a:t>If </a:t>
                      </a:r>
                      <a:r>
                        <a:rPr lang="en-US" sz="1800" u="sng" baseline="0" dirty="0"/>
                        <a:t>NO Will </a:t>
                      </a:r>
                      <a:r>
                        <a:rPr lang="en-US" sz="1800" baseline="0" dirty="0"/>
                        <a:t>= “Administration”</a:t>
                      </a:r>
                      <a:endParaRPr lang="en-US" sz="1800" dirty="0"/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422" name="Slide Number Placeholder 4"/>
          <p:cNvSpPr>
            <a:spLocks noGrp="1"/>
          </p:cNvSpPr>
          <p:nvPr>
            <p:ph type="sldNum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B32C16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F5CD2D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5CD2D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fld id="{57A4E539-F621-45DD-8F7F-02D4A42535B8}" type="slidenum">
              <a:rPr lang="en-US" altLang="en-US" sz="1200" smtClean="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  <a:spcBef>
                  <a:spcPct val="0"/>
                </a:spcBef>
                <a:buClrTx/>
                <a:buSzTx/>
                <a:buFontTx/>
                <a:buNone/>
                <a:defRPr/>
              </a:pPr>
              <a:t>23</a:t>
            </a:fld>
            <a:endParaRPr lang="en-US" altLang="en-US" sz="1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7917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Non-Testamentary Transfers</a:t>
            </a:r>
            <a:br>
              <a:rPr lang="en-US" altLang="en-US" dirty="0"/>
            </a:br>
            <a:r>
              <a:rPr lang="en-US" altLang="en-US" dirty="0"/>
              <a:t>“Testamentary Substitutes”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altLang="en-US" dirty="0"/>
              <a:t>This property does </a:t>
            </a:r>
            <a:r>
              <a:rPr lang="en-US" altLang="en-US" u="sng" dirty="0"/>
              <a:t>not</a:t>
            </a:r>
            <a:r>
              <a:rPr lang="en-US" altLang="en-US" dirty="0"/>
              <a:t> require a Last Will and “Testament” for it to be transferred (so we call it “Non-Testamentary”)</a:t>
            </a:r>
          </a:p>
          <a:p>
            <a:pPr lvl="1"/>
            <a:r>
              <a:rPr lang="en-US" altLang="en-US" sz="2800" dirty="0"/>
              <a:t>Your Business Partnership (sometimes)</a:t>
            </a:r>
          </a:p>
          <a:p>
            <a:pPr lvl="1"/>
            <a:r>
              <a:rPr lang="en-US" altLang="en-US" sz="2800" dirty="0"/>
              <a:t>Joint Property</a:t>
            </a:r>
          </a:p>
          <a:p>
            <a:pPr lvl="1"/>
            <a:r>
              <a:rPr lang="en-US" altLang="en-US" sz="2800" dirty="0"/>
              <a:t>Life Insurance</a:t>
            </a:r>
          </a:p>
          <a:p>
            <a:pPr lvl="1"/>
            <a:r>
              <a:rPr lang="en-US" altLang="en-US" sz="2800" dirty="0"/>
              <a:t>Retirement Plans</a:t>
            </a:r>
          </a:p>
          <a:p>
            <a:pPr lvl="1"/>
            <a:r>
              <a:rPr lang="en-US" altLang="en-US" sz="2800" dirty="0"/>
              <a:t>Transfer on Death [“TOD”] accounts</a:t>
            </a:r>
          </a:p>
          <a:p>
            <a:pPr lvl="1"/>
            <a:r>
              <a:rPr lang="en-US" altLang="en-US" sz="2800" dirty="0"/>
              <a:t>Trusts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403A7FA3-0379-4F81-AC27-44AB6C58385F}" type="slidenum">
              <a:rPr lang="en-US" altLang="en-US" smtClean="0"/>
              <a:pPr>
                <a:defRPr/>
              </a:pPr>
              <a:t>24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153754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Estate tax planning (if you have substantial assets)</a:t>
            </a:r>
          </a:p>
          <a:p>
            <a:r>
              <a:rPr lang="en-US" dirty="0"/>
              <a:t>Medicaid Planning (if you are worried about age-related illnesses)</a:t>
            </a:r>
          </a:p>
          <a:p>
            <a:r>
              <a:rPr lang="en-US" dirty="0"/>
              <a:t>Beneficiaries are spendthrifts / substance issues</a:t>
            </a:r>
          </a:p>
          <a:p>
            <a:r>
              <a:rPr lang="en-US" dirty="0"/>
              <a:t>Second marriages with children from another union (sometimes)</a:t>
            </a:r>
          </a:p>
          <a:p>
            <a:r>
              <a:rPr lang="en-US" dirty="0"/>
              <a:t>Substantial assets in one person’s name that are not Testamentary Substitutes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So When Do I “Need” a Will or Trust?</a:t>
            </a:r>
          </a:p>
        </p:txBody>
      </p:sp>
    </p:spTree>
    <p:extLst>
      <p:ext uri="{BB962C8B-B14F-4D97-AF65-F5344CB8AC3E}">
        <p14:creationId xmlns:p14="http://schemas.microsoft.com/office/powerpoint/2010/main" val="23373504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en-US" altLang="en-US"/>
              <a:t>Trusts vs. Wills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860190064"/>
              </p:ext>
            </p:extLst>
          </p:nvPr>
        </p:nvGraphicFramePr>
        <p:xfrm>
          <a:off x="304800" y="1219200"/>
          <a:ext cx="8534400" cy="49430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63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966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81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6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3" marB="45723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Wills</a:t>
                      </a:r>
                    </a:p>
                  </a:txBody>
                  <a:tcPr marT="45723" marB="45723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Trusts</a:t>
                      </a:r>
                    </a:p>
                  </a:txBody>
                  <a:tcPr marT="45723" marB="45723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156">
                <a:tc>
                  <a:txBody>
                    <a:bodyPr/>
                    <a:lstStyle/>
                    <a:p>
                      <a:r>
                        <a:rPr lang="en-US" sz="1800" dirty="0"/>
                        <a:t>Positives</a:t>
                      </a:r>
                    </a:p>
                  </a:txBody>
                  <a:tcPr marT="45723" marB="45723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Typically cost less to draft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You should have one anyway</a:t>
                      </a:r>
                    </a:p>
                  </a:txBody>
                  <a:tcPr marT="45723" marB="45723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aseline="0" dirty="0"/>
                        <a:t>No Probate costs for assets transferred by Trust(s)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/>
                        <a:t>Private</a:t>
                      </a:r>
                      <a:r>
                        <a:rPr lang="en-US" sz="1800" baseline="0" dirty="0"/>
                        <a:t> document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aseline="0" dirty="0"/>
                        <a:t>Fast distribution of funds / Continuity of control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aseline="0" dirty="0"/>
                        <a:t>May provide tax savings / government program access</a:t>
                      </a:r>
                    </a:p>
                  </a:txBody>
                  <a:tcPr marT="45723" marB="45723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1817">
                <a:tc>
                  <a:txBody>
                    <a:bodyPr/>
                    <a:lstStyle/>
                    <a:p>
                      <a:r>
                        <a:rPr lang="en-US" sz="1800" dirty="0"/>
                        <a:t>Negatives</a:t>
                      </a:r>
                    </a:p>
                  </a:txBody>
                  <a:tcPr marT="45723" marB="45723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Eventual Probate Costs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All</a:t>
                      </a:r>
                      <a:r>
                        <a:rPr lang="en-US" sz="1800" baseline="0" dirty="0"/>
                        <a:t> information is public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aseline="0" dirty="0"/>
                        <a:t>Longer time to access and distribute funds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aseline="0" dirty="0"/>
                        <a:t>You may need a “Testamentary Trust” anyway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800" dirty="0"/>
                    </a:p>
                  </a:txBody>
                  <a:tcPr marT="45723" marB="45723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More legal fees up front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/>
                        <a:t>Time / effort</a:t>
                      </a:r>
                      <a:r>
                        <a:rPr lang="en-US" sz="1800" baseline="0" dirty="0"/>
                        <a:t> required to transfer assets into Trust</a:t>
                      </a:r>
                      <a:endParaRPr lang="en-US" sz="1800" dirty="0"/>
                    </a:p>
                  </a:txBody>
                  <a:tcPr marT="45723" marB="45723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95066CDA-4C11-4A07-AE19-F8A7A18057CA}" type="slidenum">
              <a:rPr lang="en-US" altLang="en-US" smtClean="0"/>
              <a:pPr>
                <a:defRPr/>
              </a:pPr>
              <a:t>26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596962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Preparing Your Practice for Incapacity, Transfer or Death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/>
              <a:t>III. Office Affairs</a:t>
            </a:r>
          </a:p>
        </p:txBody>
      </p:sp>
    </p:spTree>
    <p:extLst>
      <p:ext uri="{BB962C8B-B14F-4D97-AF65-F5344CB8AC3E}">
        <p14:creationId xmlns:p14="http://schemas.microsoft.com/office/powerpoint/2010/main" val="24145065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a Protégé</a:t>
            </a:r>
          </a:p>
          <a:p>
            <a:pPr lvl="1"/>
            <a:r>
              <a:rPr lang="en-US" dirty="0"/>
              <a:t>Same practice area(s)</a:t>
            </a:r>
          </a:p>
          <a:p>
            <a:pPr lvl="1"/>
            <a:r>
              <a:rPr lang="en-US" dirty="0"/>
              <a:t>Same values / morals</a:t>
            </a:r>
          </a:p>
          <a:p>
            <a:pPr lvl="1"/>
            <a:r>
              <a:rPr lang="en-US" dirty="0"/>
              <a:t>Enable their success! Introductions, referrals, office equipment, client files, etc.</a:t>
            </a:r>
          </a:p>
          <a:p>
            <a:pPr marL="393192" lvl="1" indent="0">
              <a:buNone/>
            </a:pPr>
            <a:r>
              <a:rPr lang="en-US" dirty="0"/>
              <a:t> </a:t>
            </a:r>
          </a:p>
          <a:p>
            <a:r>
              <a:rPr lang="en-US" dirty="0"/>
              <a:t>Valuation: How much?</a:t>
            </a:r>
          </a:p>
          <a:p>
            <a:pPr lvl="1"/>
            <a:r>
              <a:rPr lang="en-US" dirty="0"/>
              <a:t>Your client list and contacts have a value</a:t>
            </a:r>
          </a:p>
          <a:p>
            <a:pPr lvl="1"/>
            <a:r>
              <a:rPr lang="en-US" dirty="0"/>
              <a:t>Transactional practices with recurring clientele may have a greater value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Determine Your Successor / </a:t>
            </a:r>
            <a:br>
              <a:rPr lang="en-US" dirty="0"/>
            </a:br>
            <a:r>
              <a:rPr lang="en-US" dirty="0"/>
              <a:t>Value Your Practice</a:t>
            </a:r>
          </a:p>
        </p:txBody>
      </p:sp>
    </p:spTree>
    <p:extLst>
      <p:ext uri="{BB962C8B-B14F-4D97-AF65-F5344CB8AC3E}">
        <p14:creationId xmlns:p14="http://schemas.microsoft.com/office/powerpoint/2010/main" val="28611823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8091"/>
          </a:xfrm>
        </p:spPr>
        <p:txBody>
          <a:bodyPr/>
          <a:lstStyle/>
          <a:p>
            <a:r>
              <a:rPr lang="en-US" dirty="0"/>
              <a:t>Consider having a POA for your office affairs while working</a:t>
            </a:r>
          </a:p>
          <a:p>
            <a:pPr lvl="1"/>
            <a:r>
              <a:rPr lang="en-US" dirty="0"/>
              <a:t>A protégé or trusted colleague is more appropriate than a spouse, or an associate / employee</a:t>
            </a:r>
          </a:p>
          <a:p>
            <a:pPr lvl="1"/>
            <a:r>
              <a:rPr lang="en-US" dirty="0"/>
              <a:t>Include appropriate terms in the Modifications Section of the Statutory POA</a:t>
            </a:r>
          </a:p>
          <a:p>
            <a:pPr lvl="2"/>
            <a:r>
              <a:rPr lang="en-US" dirty="0"/>
              <a:t>Access to office, client files, client contact information</a:t>
            </a:r>
          </a:p>
          <a:p>
            <a:pPr lvl="1"/>
            <a:r>
              <a:rPr lang="en-US" dirty="0"/>
              <a:t>Do NOT include gifting abilities under Statutory Gift Rider of POA</a:t>
            </a:r>
          </a:p>
          <a:p>
            <a:pPr lvl="2"/>
            <a:r>
              <a:rPr lang="en-US" dirty="0"/>
              <a:t>Agent can still gift to you; from there your personal POA should handle gifting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of Attorney (Work)	</a:t>
            </a:r>
          </a:p>
        </p:txBody>
      </p:sp>
    </p:spTree>
    <p:extLst>
      <p:ext uri="{BB962C8B-B14F-4D97-AF65-F5344CB8AC3E}">
        <p14:creationId xmlns:p14="http://schemas.microsoft.com/office/powerpoint/2010/main" val="650001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Retirement Plans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0770931"/>
              </p:ext>
            </p:extLst>
          </p:nvPr>
        </p:nvGraphicFramePr>
        <p:xfrm>
          <a:off x="228600" y="1219200"/>
          <a:ext cx="87630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35150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Have “The Talk” with your Attorney-in-Fact as to your desires</a:t>
            </a:r>
          </a:p>
          <a:p>
            <a:pPr marL="109728" indent="0">
              <a:buNone/>
            </a:pPr>
            <a:endParaRPr lang="en-US" dirty="0"/>
          </a:p>
          <a:p>
            <a:pPr lvl="1"/>
            <a:r>
              <a:rPr lang="en-US" dirty="0"/>
              <a:t>The POA requires that the Attorney-in-Fact honor the instructions and desires of the Principal</a:t>
            </a:r>
          </a:p>
          <a:p>
            <a:pPr marL="393192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of Attorney (Continued)</a:t>
            </a:r>
          </a:p>
        </p:txBody>
      </p:sp>
    </p:spTree>
    <p:extLst>
      <p:ext uri="{BB962C8B-B14F-4D97-AF65-F5344CB8AC3E}">
        <p14:creationId xmlns:p14="http://schemas.microsoft.com/office/powerpoint/2010/main" val="24944119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Technology Consultant</a:t>
            </a:r>
          </a:p>
          <a:p>
            <a:pPr lvl="1"/>
            <a:r>
              <a:rPr lang="en-US" dirty="0"/>
              <a:t>Have your business passwords on file with your technology consultant</a:t>
            </a:r>
          </a:p>
          <a:p>
            <a:pPr lvl="1"/>
            <a:r>
              <a:rPr lang="en-US" dirty="0"/>
              <a:t>Provide written instructions as to who your agent is and to what they should have access </a:t>
            </a:r>
          </a:p>
          <a:p>
            <a:pPr marL="393192" lvl="1" indent="0">
              <a:buNone/>
            </a:pPr>
            <a:endParaRPr lang="en-US" dirty="0"/>
          </a:p>
          <a:p>
            <a:r>
              <a:rPr lang="en-US" dirty="0"/>
              <a:t>Provide a list of other pertinent contacts</a:t>
            </a:r>
          </a:p>
          <a:p>
            <a:pPr lvl="2"/>
            <a:r>
              <a:rPr lang="en-US" dirty="0"/>
              <a:t>technology consultant, banker, insurance agent, book keeper, accountant</a:t>
            </a:r>
          </a:p>
          <a:p>
            <a:pPr marL="630936" lvl="2" indent="0">
              <a:buNone/>
            </a:pPr>
            <a:endParaRPr lang="en-US" dirty="0"/>
          </a:p>
          <a:p>
            <a:r>
              <a:rPr lang="en-US" dirty="0"/>
              <a:t>Provide location of client files</a:t>
            </a:r>
          </a:p>
          <a:p>
            <a:pPr marL="393192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Power of Attorney (Continued)</a:t>
            </a:r>
          </a:p>
        </p:txBody>
      </p:sp>
    </p:spTree>
    <p:extLst>
      <p:ext uri="{BB962C8B-B14F-4D97-AF65-F5344CB8AC3E}">
        <p14:creationId xmlns:p14="http://schemas.microsoft.com/office/powerpoint/2010/main" val="15683106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responsibility over client files continues after your passing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Your Executor / Administrator will have to handle your firm’s affairs (if it is not transferred prior to your passing)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Your Executor needs to make an application to the Court to access your Attorney Escrow Account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Your Passing and Your Practice	</a:t>
            </a:r>
          </a:p>
        </p:txBody>
      </p:sp>
    </p:spTree>
    <p:extLst>
      <p:ext uri="{BB962C8B-B14F-4D97-AF65-F5344CB8AC3E}">
        <p14:creationId xmlns:p14="http://schemas.microsoft.com/office/powerpoint/2010/main" val="2047722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295400"/>
            <a:ext cx="8610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u="sng" dirty="0"/>
              <a:t>General Concept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We DO know how much we will receive one day</a:t>
            </a:r>
          </a:p>
          <a:p>
            <a:pPr lvl="1"/>
            <a:r>
              <a:rPr lang="en-US" dirty="0"/>
              <a:t>We do NOT know how much we need to contribute until the year of contribution</a:t>
            </a:r>
          </a:p>
          <a:p>
            <a:r>
              <a:rPr lang="en-US" u="sng" dirty="0"/>
              <a:t>Positive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Can contribute a large amount of pre-tax dollars</a:t>
            </a:r>
          </a:p>
          <a:p>
            <a:pPr lvl="1"/>
            <a:r>
              <a:rPr lang="en-US" dirty="0"/>
              <a:t>Lump sum transfers to IRAs permissible</a:t>
            </a:r>
          </a:p>
          <a:p>
            <a:r>
              <a:rPr lang="en-US" u="sng" dirty="0"/>
              <a:t>Negatives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Annual actuarial costs and initial set up costs</a:t>
            </a:r>
          </a:p>
          <a:p>
            <a:pPr lvl="1"/>
            <a:r>
              <a:rPr lang="en-US" dirty="0"/>
              <a:t>Payment amounts are required / inflexible</a:t>
            </a:r>
          </a:p>
          <a:p>
            <a:r>
              <a:rPr lang="en-US" u="sng" dirty="0"/>
              <a:t>Most Appropriate For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Aging practitioners at the height of their earning years</a:t>
            </a:r>
          </a:p>
          <a:p>
            <a:pPr lvl="1"/>
            <a:r>
              <a:rPr lang="en-US" dirty="0"/>
              <a:t>Stability of annual income is helpful for long-term planning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Defined Benefit Plans</a:t>
            </a:r>
          </a:p>
        </p:txBody>
      </p:sp>
    </p:spTree>
    <p:extLst>
      <p:ext uri="{BB962C8B-B14F-4D97-AF65-F5344CB8AC3E}">
        <p14:creationId xmlns:p14="http://schemas.microsoft.com/office/powerpoint/2010/main" val="1612667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219200"/>
            <a:ext cx="8610600" cy="4953000"/>
          </a:xfrm>
        </p:spPr>
        <p:txBody>
          <a:bodyPr>
            <a:normAutofit/>
          </a:bodyPr>
          <a:lstStyle/>
          <a:p>
            <a:r>
              <a:rPr lang="en-US" u="sng" dirty="0"/>
              <a:t>General Concept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We do NOT know how much we will have in the future</a:t>
            </a:r>
          </a:p>
          <a:p>
            <a:pPr lvl="1"/>
            <a:r>
              <a:rPr lang="en-US" dirty="0"/>
              <a:t>We DO know how much we have contributed any given year</a:t>
            </a:r>
          </a:p>
          <a:p>
            <a:r>
              <a:rPr lang="en-US" u="sng" dirty="0"/>
              <a:t>Positive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Minimal set up and recurring costs</a:t>
            </a:r>
          </a:p>
          <a:p>
            <a:pPr lvl="1"/>
            <a:r>
              <a:rPr lang="en-US" dirty="0"/>
              <a:t>Not “locked in” to any contribution amounts</a:t>
            </a:r>
          </a:p>
          <a:p>
            <a:r>
              <a:rPr lang="en-US" u="sng" dirty="0"/>
              <a:t>Negatives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Significantly smaller contribution levels and tax savings than Defined Benefit plans</a:t>
            </a:r>
          </a:p>
          <a:p>
            <a:r>
              <a:rPr lang="en-US" u="sng" dirty="0"/>
              <a:t>Most Appropriate For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Any person willing to save for retirement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Defined Contribution Plans</a:t>
            </a:r>
          </a:p>
        </p:txBody>
      </p:sp>
    </p:spTree>
    <p:extLst>
      <p:ext uri="{BB962C8B-B14F-4D97-AF65-F5344CB8AC3E}">
        <p14:creationId xmlns:p14="http://schemas.microsoft.com/office/powerpoint/2010/main" val="141071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35691"/>
          </a:xfrm>
        </p:spPr>
        <p:txBody>
          <a:bodyPr>
            <a:normAutofit/>
          </a:bodyPr>
          <a:lstStyle/>
          <a:p>
            <a:r>
              <a:rPr lang="en-US" u="sng" dirty="0"/>
              <a:t>Defined Benefit Plans</a:t>
            </a:r>
            <a:r>
              <a:rPr lang="en-US" dirty="0"/>
              <a:t>: $210,000</a:t>
            </a:r>
          </a:p>
          <a:p>
            <a:pPr lvl="1"/>
            <a:r>
              <a:rPr lang="en-US" dirty="0"/>
              <a:t>Based on plan design, income, actuarial figures, etc.</a:t>
            </a:r>
          </a:p>
          <a:p>
            <a:pPr marL="393192" lvl="1" indent="0">
              <a:buNone/>
            </a:pPr>
            <a:endParaRPr lang="en-US" dirty="0"/>
          </a:p>
          <a:p>
            <a:r>
              <a:rPr lang="en-US" u="sng" dirty="0"/>
              <a:t>401(k) / 403(b)</a:t>
            </a:r>
            <a:r>
              <a:rPr lang="en-US" dirty="0"/>
              <a:t>: $18,000</a:t>
            </a:r>
          </a:p>
          <a:p>
            <a:pPr lvl="1"/>
            <a:r>
              <a:rPr lang="en-US" dirty="0"/>
              <a:t>“Catch Up” for those 50 and older: $6,000 </a:t>
            </a:r>
          </a:p>
          <a:p>
            <a:pPr lvl="1"/>
            <a:endParaRPr lang="en-US" dirty="0"/>
          </a:p>
          <a:p>
            <a:r>
              <a:rPr lang="en-US" u="sng" dirty="0"/>
              <a:t>SEP IRA / Solo 401(k)</a:t>
            </a:r>
            <a:r>
              <a:rPr lang="en-US" dirty="0"/>
              <a:t>: $53,000</a:t>
            </a:r>
          </a:p>
          <a:p>
            <a:pPr lvl="1"/>
            <a:r>
              <a:rPr lang="en-US" dirty="0"/>
              <a:t>Amount is based on a percent of actual income</a:t>
            </a:r>
          </a:p>
          <a:p>
            <a:pPr lvl="1"/>
            <a:endParaRPr lang="en-US" dirty="0"/>
          </a:p>
          <a:p>
            <a:r>
              <a:rPr lang="en-US" u="sng" dirty="0"/>
              <a:t>SIMPLE IRA</a:t>
            </a:r>
            <a:r>
              <a:rPr lang="en-US" dirty="0"/>
              <a:t>: $12,500</a:t>
            </a:r>
          </a:p>
          <a:p>
            <a:pPr lvl="1"/>
            <a:r>
              <a:rPr lang="en-US" dirty="0"/>
              <a:t>Very inexpensive plan to start and maintain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Contribution Limits for 2015</a:t>
            </a:r>
          </a:p>
        </p:txBody>
      </p:sp>
    </p:spTree>
    <p:extLst>
      <p:ext uri="{BB962C8B-B14F-4D97-AF65-F5344CB8AC3E}">
        <p14:creationId xmlns:p14="http://schemas.microsoft.com/office/powerpoint/2010/main" val="1523322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219200"/>
            <a:ext cx="8305800" cy="44958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en-US" b="1" dirty="0"/>
          </a:p>
          <a:p>
            <a:pPr marL="109728" indent="0">
              <a:buNone/>
            </a:pPr>
            <a:r>
              <a:rPr lang="en-US" b="1" dirty="0"/>
              <a:t>Traditional IRA: $5,500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/>
              <a:t>“Catch Up” for those 50 and older: $6,500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u="sng" dirty="0">
                <a:sym typeface="Wingdings" panose="05000000000000000000" pitchFamily="2" charset="2"/>
              </a:rPr>
              <a:t> Deductible now, tax deferred growth; tax at time of withdrawal</a:t>
            </a:r>
            <a:endParaRPr lang="en-US" u="sng" dirty="0"/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/>
              <a:t>IRA tax deduction phase out – ONLY if you are not covered by another plan:</a:t>
            </a:r>
          </a:p>
          <a:p>
            <a:pPr marL="886968" lvl="3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/>
              <a:t>Single: Full amount can be deducted</a:t>
            </a:r>
          </a:p>
          <a:p>
            <a:pPr marL="886968" lvl="3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/>
              <a:t>Couple where spouse has no plan at work: Full amount</a:t>
            </a:r>
          </a:p>
          <a:p>
            <a:pPr marL="886968" lvl="3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dirty="0"/>
              <a:t>Couple: $183,000 - $193,000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IRA Limits for 2015</a:t>
            </a:r>
          </a:p>
        </p:txBody>
      </p:sp>
    </p:spTree>
    <p:extLst>
      <p:ext uri="{BB962C8B-B14F-4D97-AF65-F5344CB8AC3E}">
        <p14:creationId xmlns:p14="http://schemas.microsoft.com/office/powerpoint/2010/main" val="2691215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5029200"/>
          </a:xfrm>
        </p:spPr>
        <p:txBody>
          <a:bodyPr>
            <a:normAutofit/>
          </a:bodyPr>
          <a:lstStyle/>
          <a:p>
            <a:pPr marL="630936" lvl="3" indent="0">
              <a:spcBef>
                <a:spcPts val="400"/>
              </a:spcBef>
              <a:buSzPct val="68000"/>
              <a:buNone/>
            </a:pPr>
            <a:endParaRPr lang="en-US" dirty="0"/>
          </a:p>
          <a:p>
            <a:pPr marL="109728" indent="0">
              <a:buNone/>
            </a:pPr>
            <a:r>
              <a:rPr lang="en-US" b="1" dirty="0"/>
              <a:t>Roth IRAs: $5,500</a:t>
            </a:r>
          </a:p>
          <a:p>
            <a:r>
              <a:rPr lang="en-US" sz="2200" dirty="0"/>
              <a:t>“Catch Up” for those 50 and older: $6,500</a:t>
            </a:r>
          </a:p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u="sng" dirty="0">
                <a:sym typeface="Wingdings" panose="05000000000000000000" pitchFamily="2" charset="2"/>
              </a:rPr>
              <a:t> Taxable Now, tax deferred growth; no tax at time of withdrawal</a:t>
            </a:r>
            <a:endParaRPr lang="en-US" u="sng" dirty="0"/>
          </a:p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dirty="0"/>
              <a:t>Roth contribution availability phase out: </a:t>
            </a:r>
          </a:p>
          <a:p>
            <a:pPr marL="649224" lvl="3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dirty="0"/>
              <a:t>Individual: $116,000 - $131,000</a:t>
            </a:r>
          </a:p>
          <a:p>
            <a:pPr marL="649224" lvl="3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dirty="0"/>
              <a:t>Couple: $183,000 - $193,000</a:t>
            </a:r>
          </a:p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Roth IRA Limits for 2015</a:t>
            </a:r>
          </a:p>
        </p:txBody>
      </p:sp>
    </p:spTree>
    <p:extLst>
      <p:ext uri="{BB962C8B-B14F-4D97-AF65-F5344CB8AC3E}">
        <p14:creationId xmlns:p14="http://schemas.microsoft.com/office/powerpoint/2010/main" val="3676356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Can be made in one lump sum or on an on-going basis</a:t>
            </a:r>
          </a:p>
          <a:p>
            <a:endParaRPr lang="en-US" dirty="0"/>
          </a:p>
          <a:p>
            <a:r>
              <a:rPr lang="en-US" dirty="0"/>
              <a:t>Can be made as late as </a:t>
            </a:r>
            <a:r>
              <a:rPr lang="en-US" u="sng" dirty="0"/>
              <a:t>April 15</a:t>
            </a:r>
            <a:r>
              <a:rPr lang="en-US" u="sng" baseline="30000" dirty="0"/>
              <a:t>th</a:t>
            </a:r>
            <a:r>
              <a:rPr lang="en-US" u="sng" dirty="0"/>
              <a:t> </a:t>
            </a:r>
            <a:r>
              <a:rPr lang="en-US" dirty="0"/>
              <a:t>of the year following the actual deduction</a:t>
            </a:r>
          </a:p>
          <a:p>
            <a:pPr marL="880110" lvl="1" indent="-514350"/>
            <a:r>
              <a:rPr lang="en-US" u="sng" dirty="0"/>
              <a:t>Example</a:t>
            </a:r>
            <a:r>
              <a:rPr lang="en-US" dirty="0"/>
              <a:t>: Can fund 2014 contribution as late as April 15, 2015</a:t>
            </a:r>
          </a:p>
          <a:p>
            <a:endParaRPr lang="en-US" dirty="0"/>
          </a:p>
          <a:p>
            <a:r>
              <a:rPr lang="en-US" dirty="0"/>
              <a:t>Can be made from Required Minimum Distributions (if you are over 70 ½ and still working)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Defined Contribution Contributions</a:t>
            </a:r>
          </a:p>
        </p:txBody>
      </p:sp>
    </p:spTree>
    <p:extLst>
      <p:ext uri="{BB962C8B-B14F-4D97-AF65-F5344CB8AC3E}">
        <p14:creationId xmlns:p14="http://schemas.microsoft.com/office/powerpoint/2010/main" val="25965753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3367</TotalTime>
  <Words>1664</Words>
  <Application>Microsoft Office PowerPoint</Application>
  <PresentationFormat>On-screen Show (4:3)</PresentationFormat>
  <Paragraphs>290</Paragraphs>
  <Slides>32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1" baseType="lpstr">
      <vt:lpstr>Arial</vt:lpstr>
      <vt:lpstr>Calibri</vt:lpstr>
      <vt:lpstr>Lucida Sans Unicode</vt:lpstr>
      <vt:lpstr>Tw Cen MT</vt:lpstr>
      <vt:lpstr>Verdana</vt:lpstr>
      <vt:lpstr>Wingdings</vt:lpstr>
      <vt:lpstr>Wingdings 2</vt:lpstr>
      <vt:lpstr>Wingdings 3</vt:lpstr>
      <vt:lpstr>Concourse</vt:lpstr>
      <vt:lpstr>  NYSBA 2015 Annual Meeting  Planning Ahead for Retirement: Putting Your Personal, Financial and Office Affairs in Order</vt:lpstr>
      <vt:lpstr>I. Financial Affairs</vt:lpstr>
      <vt:lpstr>Types of Retirement Plans</vt:lpstr>
      <vt:lpstr>Defined Benefit Plans</vt:lpstr>
      <vt:lpstr>Defined Contribution Plans</vt:lpstr>
      <vt:lpstr>Contribution Limits for 2015</vt:lpstr>
      <vt:lpstr>IRA Limits for 2015</vt:lpstr>
      <vt:lpstr>Roth IRA Limits for 2015</vt:lpstr>
      <vt:lpstr>Defined Contribution Contributions</vt:lpstr>
      <vt:lpstr>Comment on Roth Conversions</vt:lpstr>
      <vt:lpstr>Social Security</vt:lpstr>
      <vt:lpstr>Social Security</vt:lpstr>
      <vt:lpstr>So…How Much Do I Need?</vt:lpstr>
      <vt:lpstr>Long Term Care Insurance</vt:lpstr>
      <vt:lpstr>LTC Insurance to the Rescue!</vt:lpstr>
      <vt:lpstr>LTC is NOT…</vt:lpstr>
      <vt:lpstr>LTC: How the Benefit Works</vt:lpstr>
      <vt:lpstr>LTC Problems</vt:lpstr>
      <vt:lpstr>II. Personal Affairs</vt:lpstr>
      <vt:lpstr>Power of Attorney</vt:lpstr>
      <vt:lpstr>Health Care Proxy</vt:lpstr>
      <vt:lpstr>Living Will</vt:lpstr>
      <vt:lpstr>Methods to Transfer Your Property</vt:lpstr>
      <vt:lpstr>Non-Testamentary Transfers “Testamentary Substitutes”</vt:lpstr>
      <vt:lpstr>So When Do I “Need” a Will or Trust?</vt:lpstr>
      <vt:lpstr>Trusts vs. Wills</vt:lpstr>
      <vt:lpstr>III. Office Affairs</vt:lpstr>
      <vt:lpstr>Determine Your Successor /  Value Your Practice</vt:lpstr>
      <vt:lpstr>Power of Attorney (Work) </vt:lpstr>
      <vt:lpstr>Power of Attorney (Continued)</vt:lpstr>
      <vt:lpstr>Power of Attorney (Continued)</vt:lpstr>
      <vt:lpstr>Your Passing and Your Practice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</dc:creator>
  <cp:lastModifiedBy>Daniel Timins</cp:lastModifiedBy>
  <cp:revision>21</cp:revision>
  <dcterms:created xsi:type="dcterms:W3CDTF">2015-01-26T18:49:50Z</dcterms:created>
  <dcterms:modified xsi:type="dcterms:W3CDTF">2018-01-06T14:40:32Z</dcterms:modified>
</cp:coreProperties>
</file>